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3" r:id="rId3"/>
    <p:sldId id="278" r:id="rId4"/>
    <p:sldId id="271" r:id="rId5"/>
    <p:sldId id="272" r:id="rId6"/>
    <p:sldId id="269" r:id="rId7"/>
    <p:sldId id="268" r:id="rId8"/>
    <p:sldId id="273" r:id="rId9"/>
    <p:sldId id="257" r:id="rId10"/>
    <p:sldId id="274" r:id="rId11"/>
    <p:sldId id="262" r:id="rId12"/>
    <p:sldId id="259" r:id="rId13"/>
    <p:sldId id="279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62001" y="1143000"/>
            <a:ext cx="7230932" cy="518160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  «Традиционная тряпичная кукла»</a:t>
            </a:r>
            <a:br>
              <a:rPr lang="ru-RU" sz="4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и их       детей</a:t>
            </a:r>
            <a:br>
              <a:rPr lang="ru-RU" sz="4800" b="0" dirty="0">
                <a:effectLst/>
              </a:rPr>
            </a:br>
            <a:endParaRPr lang="ru-RU" sz="4800" b="0" dirty="0"/>
          </a:p>
        </p:txBody>
      </p:sp>
    </p:spTree>
    <p:extLst>
      <p:ext uri="{BB962C8B-B14F-4D97-AF65-F5344CB8AC3E}">
        <p14:creationId xmlns:p14="http://schemas.microsoft.com/office/powerpoint/2010/main" val="1281445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28600" y="685800"/>
            <a:ext cx="8382000" cy="2286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отрочества с помощью народных кукол детьми изучались все главные мероприятия человеческой жизни. Для этого собирались целыми группами зимой в амбаре или избе, летом – на улице. Каждый участник приносил с собой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коробейку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куклами, все роли распределялись между собой, и начиналось действие. Так разыгрывались даже свадьбы со всеми ее этапами, строго соблюдая последовательность. Руководить таким мероприятием могли как взрослые, так и уже обученные таким играм дети.</a:t>
            </a:r>
          </a:p>
          <a:p>
            <a:endParaRPr lang="ru-RU" dirty="0"/>
          </a:p>
        </p:txBody>
      </p:sp>
      <p:pic>
        <p:nvPicPr>
          <p:cNvPr id="7" name="Picture 2" descr="C:\Users\Лена\Desktop\кукла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590800"/>
            <a:ext cx="41148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731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1000" y="49530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Куклы, как главные действующие лица обрядов и традиций наших далеких предков, делают прошлое интереснее и понятнее.  В каждой губернии свои куклы, как и свои костюмы, песни, игры. </a:t>
            </a:r>
          </a:p>
        </p:txBody>
      </p:sp>
      <p:pic>
        <p:nvPicPr>
          <p:cNvPr id="6146" name="Picture 2" descr="C:\Users\Лена\Desktop\хозяюшки-подружки_1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38" y="228600"/>
            <a:ext cx="6781799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533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71600" y="609600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русская кукла имеет очень большое значение в воспитании у ребенка лучших человеческих качеств. Она не вызывает агрессию, как заполонившие прилавки в магазинах чудовищные монстры и роботы. Тряпичные куклы не программируют детей на богемный образ жизни, как супермодные Барби,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Винксы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Мокси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Наши куклы обучают душевной красоте, гармонии человеческих отношений, любви к ближним своим, и дальним тоже.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95400" y="418121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сейчас любой ребенок может сделать себе такую куклу, девочки и мальчики с радостью и интересом учатся делать народных кукол</a:t>
            </a:r>
          </a:p>
        </p:txBody>
      </p:sp>
      <p:pic>
        <p:nvPicPr>
          <p:cNvPr id="5" name="Picture 2" descr="C:\Users\Лена\Desktop\кук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200400"/>
            <a:ext cx="2770239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619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4D482AE-2557-4548-867E-81305206FBA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33400" y="731520"/>
            <a:ext cx="7924800" cy="4754880"/>
          </a:xfrm>
        </p:spPr>
        <p:txBody>
          <a:bodyPr>
            <a:normAutofit fontScale="70000" lnSpcReduction="20000"/>
          </a:bodyPr>
          <a:lstStyle/>
          <a:p>
            <a:pPr marL="45720" indent="0" algn="ctr">
              <a:lnSpc>
                <a:spcPct val="120000"/>
              </a:lnSpc>
              <a:buNone/>
            </a:pPr>
            <a:r>
              <a:rPr lang="ru-RU" sz="2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кукол участниками мастер-класса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20000"/>
              </a:lnSpc>
              <a:buNone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пока наши мастерицы делают кукол, я хочу вам рассказать о том, что у каждого народа были свои куклы самоделки. Русские народные куклы пеленашка,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зернушка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берестушка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казачья кукла закрутка и армянская кукла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хмачик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lnSpc>
                <a:spcPct val="120000"/>
              </a:lnSpc>
              <a:buNone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во многом отличались, имели разные названия, но все они носили общий смысл, главным из которых являлся оберег ребенка и его подготовка к дальнейшей жизни. А самое интересное, что в отличие от современных игрушек, в старину не было ни злых, ни страшных игрушек, потому что считалось, что они могут принести зло малышу.</a:t>
            </a:r>
          </a:p>
          <a:p>
            <a:pPr marL="45720" indent="0">
              <a:lnSpc>
                <a:spcPct val="120000"/>
              </a:lnSpc>
              <a:buNone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ребенок проживает свою жизнь играя, он растет, развивается и взрослеет успешно. Старинная игрушка – настоящая копилка народной мудрости.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010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4667250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4825" y="38100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4117583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533400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игровая кукла для ребенка;  подарок своими руками.</a:t>
            </a:r>
          </a:p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Формирование у детей и их родителей интереса к истории и культуре русского народа, через изготовление традиционной народной куклы.</a:t>
            </a:r>
          </a:p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научить детей и родителей изготавливать народную куклу.</a:t>
            </a:r>
          </a:p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знания обучающихся об истории возникновения и разнообразии народной куклы;</a:t>
            </a:r>
          </a:p>
          <a:p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Лена\Desktop\кукла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733800"/>
            <a:ext cx="373379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727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14ED5CF-8528-4B28-B551-CCC293CAD47F}"/>
              </a:ext>
            </a:extLst>
          </p:cNvPr>
          <p:cNvSpPr/>
          <p:nvPr/>
        </p:nvSpPr>
        <p:spPr>
          <a:xfrm>
            <a:off x="67733" y="762000"/>
            <a:ext cx="899160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вами живем в удивительное время. Происходит много разных открытий, люди  и дети меняются, но природа детства остается прежней, как и много лет назад: дети растут, играют и через игры познают мир, усваивают нравственные ценности и перенимают навыки и умения старшего поколения.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Недаром говорят, если вы хотите узнать душу ребенка, приглядитесь,  как и во что играют ваши дети. Поэтому, сегодня я вам предлагаю отправиться в удивительный мир народных игр и игрушек.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Посмотрите, что я вам сегодня принесла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(показывает корзинку и говорит)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 корзинку спрятала игрушку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Девочек любимую подружку,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 ней по-разному играть,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Кормить, укачивать, в наряды одевать.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что, догадались, о какой игрушке идет речь?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(достает куклу)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ни одного ребенка на свете, который не играл бы в куклы.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Какие ассоциации вызывает у вас слово кукла?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-Может в зале кто-то скажет? Вот сколько красивых образов вызывает в нас слово кукла.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Кукла не рождается сама, её создает человек.  Мастер вкладывает в неё всю свою душу.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40740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1000" y="731520"/>
            <a:ext cx="8305800" cy="52120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кукла занимает особое место в традиционной культуре. Жизнь народа немыслима без фольклора, традиционных праздников, обрядов, национальных костюмов, предметов прикладного искусства, в том числе кукол. </a:t>
            </a:r>
          </a:p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бережно хранились в сундуках и передавались из поколения в поколение. Малым деткам кукол шили мамы, старшие сестры, бабушки, «…при всей невероятной занятости они находили для этого время.</a:t>
            </a:r>
          </a:p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Считалось, что если дети много и усердно играют с куклами – в семье будет лад и достаток. На изготовление русских народных кукол шли  в основном подручные материалы: ткань, нитки, пряжа, дерево, солома, трава и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т.п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Лена\Desktop\кукла 2.jpg">
            <a:extLst>
              <a:ext uri="{FF2B5EF4-FFF2-40B4-BE49-F238E27FC236}">
                <a16:creationId xmlns:a16="http://schemas.microsoft.com/office/drawing/2014/main" id="{1770B319-3054-473A-AF02-8966711D0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86200"/>
            <a:ext cx="4267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846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43000"/>
            <a:ext cx="5943600" cy="4103371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 в современном мире много, особенно в городах. Огромные магазины игрушек предлагают большой выбор на любой вкус. Но вот что развивают в ребёнке современные игрушки?.. 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сегодня у каждой девчонки есть современные куклы, от них не уйти, но можно разнообразить и дополнить мир игрушек своего ребёнка настоящими нашими исконными тряпичными куклами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 descr="C:\Users\Лена\Desktop\кукла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819400"/>
            <a:ext cx="3124200" cy="339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770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ена\Desktop\кукла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33400"/>
            <a:ext cx="63246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210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2400" y="1066800"/>
            <a:ext cx="5410200" cy="29718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  особенность  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заключается в том, что сделана она без иголки и безлика.   Для ребенка 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будет игрушкой-подружкой и оберегом одновременно,  а делать лицо по 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народным поверьям нельзя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как такая 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может обрести душу , а </a:t>
            </a:r>
            <a:r>
              <a:rPr lang="ru-RU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«безликая»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куколка считается предметом неодушевленным и не может навредить ребенку. Сделанная с любовью своими руками куколка, будет предметом гордости ее 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мастерицы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 descr="C:\Users\Лена\Desktop\кукла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948" y="304800"/>
            <a:ext cx="30480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285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19200" y="1524000"/>
            <a:ext cx="6400800" cy="46786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Самой распространенной игрушкой деревенских девчонок была тряпичная кукла. Кукол этих берегли: вырастает девочка, становится мамой, куклу своей дочке передаёт.</a:t>
            </a:r>
          </a:p>
          <a:p>
            <a:pPr marL="45720" indent="0" algn="ctr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Тряпичная кукла жила в каждой семье, в некоторых домах их было очень много. Ребенка специально обучали традиционным приемам изготовления куклы, и лет с пяти простейшую тряпичную куклу могла сделать любая девочка».  А начинали девочек  учить  изготавливать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уже с трехлетнего возраста.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343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990600"/>
            <a:ext cx="8534400" cy="5715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готовили к взрослой жизни, формируя у них заранее все основные представления о будущем. Дети до 6-7 лет носили рубахи – и мальчики, и девочки. В этот период и куклы у них были одни и те же. Надевая портки, мальчишки начинали свой первый мужской жизненный этап, и в этот период куклы у них выполняли в основном мужскую работу – пахали, сеяли, убирали урожай, защищали территорию.</a:t>
            </a:r>
          </a:p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девочек в этот период начиналось активно обучение семейной жизни – как организовать домашний уклад, как ухаживать за детьми, что одевать и в каких случаях и т.д. Все эти вопросы усваивались с помощью русской национальной игровой куклы.</a:t>
            </a:r>
          </a:p>
          <a:p>
            <a:pPr marL="45720" indent="0">
              <a:buNone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Тряпичная кукла, сделанная своими руками, участвовала в играх не только простых деревенских детей, они были и в семьях купцов, священнослужителей и даже русских правителей. Княжеские, боярские и царские дети – они лишь обычные малыши, которым, как и всем нужны любовь, ласка, внимание и, конечно же, игры. А кукла у русского народа – первая игрушка.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731603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231</TotalTime>
  <Words>1115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Georgia</vt:lpstr>
      <vt:lpstr>Times New Roman</vt:lpstr>
      <vt:lpstr>Trebuchet MS</vt:lpstr>
      <vt:lpstr>Воздушный поток</vt:lpstr>
      <vt:lpstr>Мастер-класс   «Традиционная тряпичная кукла» для родителей и их       детей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.......</dc:creator>
  <cp:lastModifiedBy>Елена Олег</cp:lastModifiedBy>
  <cp:revision>18</cp:revision>
  <dcterms:created xsi:type="dcterms:W3CDTF">2018-10-28T11:42:02Z</dcterms:created>
  <dcterms:modified xsi:type="dcterms:W3CDTF">2019-12-22T08:17:37Z</dcterms:modified>
</cp:coreProperties>
</file>