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1" r:id="rId3"/>
    <p:sldId id="260" r:id="rId4"/>
    <p:sldId id="265" r:id="rId5"/>
    <p:sldId id="263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A67C-933F-4C0C-914B-169437D5375E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89E7-42F4-4A6D-A72B-78A87FAB8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A67C-933F-4C0C-914B-169437D5375E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89E7-42F4-4A6D-A72B-78A87FAB8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A67C-933F-4C0C-914B-169437D5375E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89E7-42F4-4A6D-A72B-78A87FAB8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A67C-933F-4C0C-914B-169437D5375E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89E7-42F4-4A6D-A72B-78A87FAB8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A67C-933F-4C0C-914B-169437D5375E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89E7-42F4-4A6D-A72B-78A87FAB8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A67C-933F-4C0C-914B-169437D5375E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89E7-42F4-4A6D-A72B-78A87FAB8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A67C-933F-4C0C-914B-169437D5375E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89E7-42F4-4A6D-A72B-78A87FAB8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A67C-933F-4C0C-914B-169437D5375E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89E7-42F4-4A6D-A72B-78A87FAB8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A67C-933F-4C0C-914B-169437D5375E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89E7-42F4-4A6D-A72B-78A87FAB8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A67C-933F-4C0C-914B-169437D5375E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89E7-42F4-4A6D-A72B-78A87FAB8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B0A67C-933F-4C0C-914B-169437D5375E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9D89E7-42F4-4A6D-A72B-78A87FAB8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B0A67C-933F-4C0C-914B-169437D5375E}" type="datetimeFigureOut">
              <a:rPr lang="ru-RU" smtClean="0"/>
              <a:pPr/>
              <a:t>21.11.2017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9D89E7-42F4-4A6D-A72B-78A87FAB89B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313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28860" y="1500174"/>
            <a:ext cx="442915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B0F0"/>
                </a:solidFill>
                <a:latin typeface="Comic Sans MS" pitchFamily="66" charset="0"/>
              </a:rPr>
              <a:t>Литературное чтение</a:t>
            </a:r>
            <a:endParaRPr lang="ru-RU" sz="3200" dirty="0">
              <a:solidFill>
                <a:srgbClr val="00B0F0"/>
              </a:solidFill>
              <a:latin typeface="Comic Sans MS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4414" y="2428868"/>
            <a:ext cx="671517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Н. А. Некрасов 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«Мороз-воевода»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(отрывок из поэмы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  <a:latin typeface="Comic Sans MS" pitchFamily="66" charset="0"/>
                <a:cs typeface="Arial" pitchFamily="34" charset="0"/>
              </a:rPr>
              <a:t> «Мороз, Красный нос»)</a:t>
            </a:r>
            <a:endParaRPr lang="ru-RU" sz="3600" dirty="0">
              <a:solidFill>
                <a:srgbClr val="002060"/>
              </a:solidFill>
              <a:latin typeface="Comic Sans MS" pitchFamily="66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1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3313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929190" y="2357430"/>
            <a:ext cx="335758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Николай </a:t>
            </a:r>
          </a:p>
          <a:p>
            <a:r>
              <a:rPr lang="ru-RU" sz="4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Алексеевич Некрасов</a:t>
            </a:r>
            <a:endParaRPr lang="ru-RU" sz="4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7" descr="C:\Users\KLIM\Desktop\0123-0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785794"/>
            <a:ext cx="3571900" cy="5169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Untitled-Scanned-0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00808"/>
            <a:ext cx="9144000" cy="5276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rgbClr val="002060"/>
                </a:solidFill>
              </a:rPr>
              <a:t>Цыппурсы</a:t>
            </a:r>
            <a:r>
              <a:rPr lang="ru-RU" b="1" dirty="0" smtClean="0">
                <a:solidFill>
                  <a:srgbClr val="002060"/>
                </a:solidFill>
              </a:rPr>
              <a:t> май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3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6764" y="1"/>
            <a:ext cx="9580764" cy="7041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 descr="Untitled-Scanned-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0299" y="668898"/>
            <a:ext cx="3681170" cy="5689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30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150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214282" y="178531"/>
          <a:ext cx="8643998" cy="6482997"/>
        </p:xfrm>
        <a:graphic>
          <a:graphicData uri="http://schemas.openxmlformats.org/presentationml/2006/ole">
            <p:oleObj spid="_x0000_s2050" name="Слайд" r:id="rId3" imgW="4572000" imgH="3429115" progId="PowerPoint.Slide.8">
              <p:embed/>
            </p:oleObj>
          </a:graphicData>
        </a:graphic>
      </p:graphicFrame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H:\Documents and Settings\Aida\Рабочий стол\Рисунок1м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36764" y="1"/>
            <a:ext cx="9580764" cy="7041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764588">
            <a:off x="1270965" y="1140217"/>
            <a:ext cx="2181501" cy="2581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7" descr="C:\Users\KLIM\Desktop\1229494237_pearl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857232"/>
            <a:ext cx="3929090" cy="2632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4" descr="300px-Centenarydiamond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3438" y="3286124"/>
            <a:ext cx="3143272" cy="2515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8" descr="C:\Users\KLIM\Desktop\483__499x417_zhemchug-16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28662" y="3357562"/>
            <a:ext cx="2951593" cy="24717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26</Words>
  <Application>Microsoft Office PowerPoint</Application>
  <PresentationFormat>Экран (4:3)</PresentationFormat>
  <Paragraphs>8</Paragraphs>
  <Slides>6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8" baseType="lpstr">
      <vt:lpstr>Тема Office</vt:lpstr>
      <vt:lpstr>Слайд</vt:lpstr>
      <vt:lpstr>Слайд 1</vt:lpstr>
      <vt:lpstr>Слайд 2</vt:lpstr>
      <vt:lpstr>Цыппурсы май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элла</cp:lastModifiedBy>
  <cp:revision>19</cp:revision>
  <dcterms:created xsi:type="dcterms:W3CDTF">2015-12-07T18:06:26Z</dcterms:created>
  <dcterms:modified xsi:type="dcterms:W3CDTF">2017-11-21T05:57:33Z</dcterms:modified>
</cp:coreProperties>
</file>