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68" r:id="rId2"/>
    <p:sldId id="257" r:id="rId3"/>
    <p:sldId id="263" r:id="rId4"/>
    <p:sldId id="273" r:id="rId5"/>
    <p:sldId id="271" r:id="rId6"/>
    <p:sldId id="259" r:id="rId7"/>
    <p:sldId id="262" r:id="rId8"/>
    <p:sldId id="275" r:id="rId9"/>
    <p:sldId id="276" r:id="rId10"/>
    <p:sldId id="260" r:id="rId11"/>
    <p:sldId id="272" r:id="rId12"/>
    <p:sldId id="264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5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B6D2750-A2A6-4D2C-8EF6-654660A6C9D0}" type="datetimeFigureOut">
              <a:rPr lang="ru-RU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9D4E5691-2147-44A9-82F4-38906AC6E6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3105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0DF907E-C923-445B-B1AF-60A3D3AE7A46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68454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C929755-8644-4771-BD46-35AFDE31527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340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415120-E9D3-474E-AEA8-D23D90C73D2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99635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0C8279-80D3-4F25-8D10-616967326CA8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1649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AE5938B-9F1A-48F9-BCB2-0A7362CDBDC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722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1779034-DBBA-43B6-A6A1-98314DF8C423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727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39309FA-D724-442A-92B3-CD46AAE8126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493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64847CD-7CB4-40BB-8FB1-75DCDB121C6C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4331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F395268-3639-45B3-B5B5-2F6681AE8CC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175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DA520D-9AC0-483B-91E4-BD83D3000431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20261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BB69C6-9812-4FC8-876B-087B3A8BC4A7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7576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6600A5F-6714-4222-9C47-564B040124E5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52355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047574-39B0-43A4-B210-0468046D1439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E3602D-1697-4644-AF9C-C51685D714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DE2D9-7B3A-4446-AB46-786DE9A10DF3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2F69D8-10BE-4992-92BD-4DE6070EE2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5F7A29-EBA4-4B6F-910A-F4999E299E1C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663958-0C93-46F1-98F2-BACB8CA2E37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2F70FB1D-600F-4A33-A469-1AA0A0DB18AC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72ED55D0-C39D-44F6-9E61-0F6A94C1952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4173BB-DBA1-483B-9196-3A1DD7B317DF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C7C495-18DD-447C-A0B4-6E28A26786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761A7D-61BB-4DB9-B5AB-36430A2A29F5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49CDB94-1F73-4387-BBA3-2780D148AA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207D89-81D6-4111-A75C-E8D782405B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22F979-7E0E-4C0D-A76B-EF63565766CF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3ECEE3B-7B64-46EF-A0AE-4158E16C7DF6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35B2C5-116C-4EEC-9590-F8C4859BE4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3C6CC7-5CB3-41D5-B9C9-813C634C004C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ED3E6B-1CB3-4ED3-8052-E53B42E11A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D5A0DC63-0A47-46A0-B5A7-557E08893BB5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90CC2FC-2655-4C72-BC31-224122B9C4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CB755-1345-41C6-941E-D051194A2648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82EF460-48AE-48CC-BCB0-2BAF936C959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F546162-31CD-4DE2-BC83-CA0E71B183B0}" type="datetimeFigureOut">
              <a:rPr lang="ru-RU" smtClean="0"/>
              <a:pPr>
                <a:defRPr/>
              </a:pPr>
              <a:t>31.10.2015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0636C0A4-0E04-4BF5-9278-8C3BDDD3D3E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928662" y="500042"/>
            <a:ext cx="7092006" cy="378565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Николай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Николаевич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10000"/>
                  </a:schemeClr>
                </a:solidFill>
                <a:latin typeface="Georgia" pitchFamily="18" charset="0"/>
              </a:rPr>
              <a:t>Носов</a:t>
            </a:r>
          </a:p>
        </p:txBody>
      </p:sp>
      <p:pic>
        <p:nvPicPr>
          <p:cNvPr id="14339" name="Picture 4" descr="normal_bscap03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99173" flipH="1">
            <a:off x="153988" y="4489450"/>
            <a:ext cx="25257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 descr="normal_bscap0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214818"/>
            <a:ext cx="3384550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143240" y="4643446"/>
            <a:ext cx="2234907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(1908-1976)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5" y="214313"/>
            <a:ext cx="180975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3" y="2214563"/>
            <a:ext cx="1905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75" y="285750"/>
            <a:ext cx="1857375" cy="2457450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  <a:headEnd/>
            <a:tailEnd/>
          </a:ln>
        </p:spPr>
      </p:pic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50" y="3071813"/>
            <a:ext cx="1714500" cy="2735262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  <a:headEnd/>
            <a:tailEnd/>
          </a:ln>
        </p:spPr>
      </p:pic>
      <p:pic>
        <p:nvPicPr>
          <p:cNvPr id="36869" name="Picture 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14313" y="1500188"/>
            <a:ext cx="20955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214282" y="214290"/>
            <a:ext cx="427051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Наибольшую известность и любовь читателей получили его сказочные произведения о Незнайке.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+mn-lt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000364" y="6072206"/>
            <a:ext cx="535785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Они стали издаваться в 50-годы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+mn-lt"/>
            </a:endParaRPr>
          </a:p>
        </p:txBody>
      </p:sp>
      <p:pic>
        <p:nvPicPr>
          <p:cNvPr id="36872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857250" y="4143375"/>
            <a:ext cx="19050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3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428875" y="1857375"/>
            <a:ext cx="1879600" cy="250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4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929063" y="3357563"/>
            <a:ext cx="1643062" cy="225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214313"/>
            <a:ext cx="2214562" cy="3422650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42844" y="4357694"/>
            <a:ext cx="6000792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За повесть «Витя Малеев в школе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и дома» писатель был удостоен Государственной премии за 1952 год.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 В 1970 г. за эту же повесть он был награждён премией имени Крупской </a:t>
            </a:r>
          </a:p>
        </p:txBody>
      </p:sp>
      <p:pic>
        <p:nvPicPr>
          <p:cNvPr id="38915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85750"/>
            <a:ext cx="4152900" cy="3810000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375" y="2928938"/>
            <a:ext cx="2390775" cy="3333750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1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214313"/>
            <a:ext cx="2403475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5" y="1428750"/>
            <a:ext cx="236855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313" y="214313"/>
            <a:ext cx="2500312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000364" y="4572008"/>
            <a:ext cx="5857915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В 1957 г. по опросу , проводимому международным  журналом «ЮНЕСКО», Носов попал в первую тройку наиболее переводимых за рубежом русских писателей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3643313"/>
            <a:ext cx="2360613" cy="3071812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  <a:headEnd/>
            <a:tailEnd/>
          </a:ln>
        </p:spPr>
      </p:pic>
      <p:pic>
        <p:nvPicPr>
          <p:cNvPr id="40966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25" y="214313"/>
            <a:ext cx="2424113" cy="314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7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785938" y="1285875"/>
            <a:ext cx="2276475" cy="29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3" y="2286000"/>
            <a:ext cx="3643312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2071688"/>
            <a:ext cx="3857625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7158" y="357166"/>
            <a:ext cx="8143932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К 100-летию со дня рождения детского писателя Николая Николаевича Носова была выпущена юбилейная монета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785813"/>
            <a:ext cx="3929063" cy="4714875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357686" y="928670"/>
            <a:ext cx="4500594" cy="50167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000" dirty="0"/>
              <a:t>Николай Николаевич Носов родился 10 </a:t>
            </a:r>
            <a:r>
              <a:rPr lang="ru-RU" sz="2000" dirty="0" smtClean="0"/>
              <a:t>ноября 1908 года в Киеве </a:t>
            </a:r>
            <a:r>
              <a:rPr lang="ru-RU" sz="2000" dirty="0"/>
              <a:t>в семье эстрадного </a:t>
            </a:r>
            <a:r>
              <a:rPr lang="ru-RU" sz="2000" dirty="0" smtClean="0"/>
              <a:t>артиста. </a:t>
            </a:r>
            <a:r>
              <a:rPr lang="ru-RU" sz="2000" dirty="0"/>
              <a:t>Детство его прошло в небольшом городке </a:t>
            </a:r>
            <a:r>
              <a:rPr lang="ru-RU" sz="2000" dirty="0" smtClean="0"/>
              <a:t>Ирпень, </a:t>
            </a:r>
            <a:r>
              <a:rPr lang="ru-RU" sz="2000" dirty="0"/>
              <a:t>недалеко от Киева, где мальчик и начал учиться в гимназии</a:t>
            </a:r>
            <a:r>
              <a:rPr lang="ru-RU" sz="2000" dirty="0" smtClean="0"/>
              <a:t>. После </a:t>
            </a:r>
            <a:r>
              <a:rPr lang="ru-RU" sz="2000" dirty="0"/>
              <a:t>1917 года гимназия  была реорганизована в школу-семилетку. </a:t>
            </a:r>
            <a:r>
              <a:rPr lang="ru-RU" sz="2000" dirty="0" smtClean="0"/>
              <a:t>Закончив </a:t>
            </a:r>
            <a:r>
              <a:rPr lang="ru-RU" sz="2000" dirty="0"/>
              <a:t>ее, он работал чернорабочим на бетонном заводе в </a:t>
            </a:r>
            <a:r>
              <a:rPr lang="ru-RU" sz="2000" dirty="0" err="1"/>
              <a:t>Ирпенe</a:t>
            </a:r>
            <a:r>
              <a:rPr lang="ru-RU" sz="2000" dirty="0"/>
              <a:t>, потом на кирпичном в городе Буча.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/>
              <a:t>    В 1927—1929 учился в Киевском художественном институте, откуда перевёлся в Московский институт </a:t>
            </a:r>
            <a:r>
              <a:rPr lang="ru-RU" sz="2000" dirty="0" err="1"/>
              <a:t>кинема-тографии</a:t>
            </a:r>
            <a:r>
              <a:rPr lang="ru-RU" sz="2000" dirty="0"/>
              <a:t> (окончил в 1932</a:t>
            </a:r>
            <a:r>
              <a:rPr lang="ru-RU" sz="2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8604"/>
            <a:ext cx="3415629" cy="5000660"/>
          </a:xfrm>
          <a:prstGeom prst="rect">
            <a:avLst/>
          </a:prstGeom>
          <a:noFill/>
          <a:ln w="762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785786" y="5572140"/>
            <a:ext cx="2446632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Николай Носов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 сыном Петром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071934" y="1500174"/>
            <a:ext cx="4643470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 По словам самого Носова, в литературу он пришел случайно: родился сын, и нужно было рассказывать ему все новые и новые сказки, забавные рассказы для него и его приятелей-дошкольников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Содержимое 3" descr="inventors-nikolay-nosov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357188"/>
            <a:ext cx="4154488" cy="472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429092" y="1285860"/>
            <a:ext cx="4714908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 Носов дебютировал в 1938 году: был издан его первый рассказ для детей, "Затейники"</a:t>
            </a:r>
            <a:endParaRPr lang="ru-RU" sz="2400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7126" y="5500702"/>
            <a:ext cx="8786874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   Вскоре рассказы Носова стали печататься в одном из </a:t>
            </a:r>
            <a:endParaRPr lang="ru-RU" sz="2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Times New Roman" pitchFamily="18" charset="0"/>
              <a:cs typeface="Times New Roman" pitchFamily="18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самых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известных в то время журналов для детей -"</a:t>
            </a:r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Мурзилке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"</a:t>
            </a:r>
          </a:p>
        </p:txBody>
      </p:sp>
      <p:pic>
        <p:nvPicPr>
          <p:cNvPr id="26628" name="Picture 2" descr="D:\Документы Лена\2 класс\s320x2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63" y="3214688"/>
            <a:ext cx="1581150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75" y="0"/>
            <a:ext cx="2563813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5720" y="285728"/>
            <a:ext cx="6357982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  Рассказы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"Живая шляпа", "Огурцы",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"Чудесные брюки", "Мишкина каша", "Огородники", "Фантазеры"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и другие были изданы в 1945 году.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+mn-lt"/>
            </a:endParaRPr>
          </a:p>
        </p:txBody>
      </p:sp>
      <p:pic>
        <p:nvPicPr>
          <p:cNvPr id="28675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3286125"/>
            <a:ext cx="232568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63" y="2214563"/>
            <a:ext cx="2143125" cy="3311525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  <a:headEnd/>
            <a:tailEnd/>
          </a:ln>
        </p:spPr>
      </p:pic>
      <p:pic>
        <p:nvPicPr>
          <p:cNvPr id="28677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2286000"/>
            <a:ext cx="2428875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14" descr="Club_93471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38" y="3643313"/>
            <a:ext cx="180975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5" y="142875"/>
            <a:ext cx="21732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3286125"/>
            <a:ext cx="2547937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00188"/>
            <a:ext cx="2190750" cy="355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16725" y="142875"/>
            <a:ext cx="2160588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2428860" y="214290"/>
            <a:ext cx="4193293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Большинство произведений Николая Носова о самых настоящих шалунах.</a:t>
            </a:r>
            <a:endParaRPr lang="ru-RU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latin typeface="+mn-lt"/>
            </a:endParaRPr>
          </a:p>
        </p:txBody>
      </p:sp>
      <p:pic>
        <p:nvPicPr>
          <p:cNvPr id="30726" name="Picture 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57375" y="1714500"/>
            <a:ext cx="2281238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7" name="Picture 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42875" y="3786188"/>
            <a:ext cx="1928813" cy="2490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500438" y="4572000"/>
            <a:ext cx="1571625" cy="2098675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3857625"/>
            <a:ext cx="1905000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14313"/>
            <a:ext cx="19050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688" y="4143375"/>
            <a:ext cx="1905000" cy="248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0313" y="214313"/>
            <a:ext cx="17653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17"/>
          <p:cNvSpPr/>
          <p:nvPr/>
        </p:nvSpPr>
        <p:spPr>
          <a:xfrm>
            <a:off x="4357686" y="428604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Николай Носов ввёл в детскую литературу нового героя — наивного и здравомыслящего, озорного и любознательного непоседу, одержимого жаждой </a:t>
            </a:r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деятель-ности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и постоянно </a:t>
            </a:r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попадающе-го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в необычные, зачастую комические ситуации</a:t>
            </a:r>
          </a:p>
        </p:txBody>
      </p:sp>
      <p:pic>
        <p:nvPicPr>
          <p:cNvPr id="32774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357313" y="2143125"/>
            <a:ext cx="2000250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5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3" y="4071938"/>
            <a:ext cx="1733550" cy="2595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6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857500" y="4000500"/>
            <a:ext cx="164306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0364" y="357166"/>
            <a:ext cx="5857916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Николай Носов в своих произведениях выступает и как популяризатор знаний политехнических, экономических: знакомя  с житейскими правилами, он подает их так, что полезные и </a:t>
            </a:r>
            <a:r>
              <a:rPr lang="ru-RU" sz="2400" b="1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интерес-ные</a:t>
            </a: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latin typeface="Times New Roman" pitchFamily="18" charset="0"/>
                <a:cs typeface="Times New Roman" pitchFamily="18" charset="0"/>
              </a:rPr>
              <a:t> знания приходят к читателям как бы сами собой</a:t>
            </a: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3143250"/>
            <a:ext cx="1928813" cy="287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4071938"/>
            <a:ext cx="190500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13" y="3071813"/>
            <a:ext cx="2381250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88" y="3643313"/>
            <a:ext cx="1838325" cy="2381250"/>
          </a:xfrm>
          <a:prstGeom prst="rect">
            <a:avLst/>
          </a:prstGeom>
          <a:noFill/>
          <a:ln w="9525">
            <a:solidFill>
              <a:srgbClr val="595959"/>
            </a:solidFill>
            <a:miter lim="800000"/>
            <a:headEnd/>
            <a:tailEnd/>
          </a:ln>
        </p:spPr>
      </p:pic>
      <p:pic>
        <p:nvPicPr>
          <p:cNvPr id="34822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214313"/>
            <a:ext cx="2681288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1.bp.blogspot.com/-TmaiEIxm4gM/VCxCUMrEsnI/AAAAAAAAA-U/w-hS6B9XWHM/s1600/97644_html_m656bd237%D0%BA%D0%BE%D0%BF%D0%B8%D1%80%D0%BE%D0%B2%D0%B0%D0%BD%D0%B8%D0%B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8676456" cy="5304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93224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274</TotalTime>
  <Words>297</Words>
  <Application>Microsoft Office PowerPoint</Application>
  <PresentationFormat>Экран (4:3)</PresentationFormat>
  <Paragraphs>38</Paragraphs>
  <Slides>13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Constantia</vt:lpstr>
      <vt:lpstr>Georgia</vt:lpstr>
      <vt:lpstr>Times New Roman</vt:lpstr>
      <vt:lpstr>Wingdings 2</vt:lpstr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Admin</cp:lastModifiedBy>
  <cp:revision>34</cp:revision>
  <dcterms:created xsi:type="dcterms:W3CDTF">2010-02-07T17:51:57Z</dcterms:created>
  <dcterms:modified xsi:type="dcterms:W3CDTF">2015-10-31T12:14:28Z</dcterms:modified>
</cp:coreProperties>
</file>