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713" autoAdjust="0"/>
  </p:normalViewPr>
  <p:slideViewPr>
    <p:cSldViewPr snapToGrid="0">
      <p:cViewPr varScale="1">
        <p:scale>
          <a:sx n="101" d="100"/>
          <a:sy n="101" d="100"/>
        </p:scale>
        <p:origin x="12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9" d="100"/>
          <a:sy n="89" d="100"/>
        </p:scale>
        <p:origin x="3798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F9CF4-0CCE-4CB5-9229-C554404BBE1B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BB9252-BB1C-4E49-8999-B759E9FD8EF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45610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51484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836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028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1960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9332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170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4169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841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2929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13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6721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DC6F76-9554-40B6-979C-AB3415912DE2}" type="datetimeFigureOut">
              <a:rPr lang="ru-RU" smtClean="0"/>
              <a:t>25.12.2017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41669-9749-4928-988B-FA9519D211A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1228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g"/><Relationship Id="rId5" Type="http://schemas.openxmlformats.org/officeDocument/2006/relationships/image" Target="../media/image16.jpg"/><Relationship Id="rId4" Type="http://schemas.openxmlformats.org/officeDocument/2006/relationships/image" Target="../media/image1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73418" y="-13867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solidFill>
                  <a:srgbClr val="FFFF00"/>
                </a:solidFill>
              </a:rPr>
              <a:t>«Овощи и фрукты»</a:t>
            </a:r>
            <a:endParaRPr lang="ru-RU" sz="72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935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Что растет на грядке?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51477" y="1219200"/>
            <a:ext cx="2595077" cy="254317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9996" y="1690688"/>
            <a:ext cx="3403599" cy="25526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314" y="1391446"/>
            <a:ext cx="3373038" cy="22486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1186" y="1819274"/>
            <a:ext cx="2424113" cy="24241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7713" y="3606800"/>
            <a:ext cx="2084566" cy="29622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8429" y="3606800"/>
            <a:ext cx="3169920" cy="29718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7225" y="885825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капуста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314825" y="1690688"/>
            <a:ext cx="1181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лук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154145" y="1588691"/>
            <a:ext cx="12753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огурец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9527183" y="1588691"/>
            <a:ext cx="1140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помидор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1393690" y="4142821"/>
            <a:ext cx="1476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морковь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154145" y="4095751"/>
            <a:ext cx="1127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репка</a:t>
            </a:r>
            <a:endParaRPr lang="ru-RU" dirty="0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846" y="4857428"/>
            <a:ext cx="2243441" cy="19783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391025" y="4542629"/>
            <a:ext cx="1495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Картофель</a:t>
            </a:r>
          </a:p>
        </p:txBody>
      </p:sp>
    </p:spTree>
    <p:extLst>
      <p:ext uri="{BB962C8B-B14F-4D97-AF65-F5344CB8AC3E}">
        <p14:creationId xmlns:p14="http://schemas.microsoft.com/office/powerpoint/2010/main" val="153118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6525" y="440582"/>
            <a:ext cx="6762750" cy="6055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85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b="1" dirty="0" smtClean="0"/>
              <a:t>Что лишнее?</a:t>
            </a:r>
            <a:endParaRPr lang="ru-RU" sz="6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200" y="214313"/>
            <a:ext cx="2657651" cy="377666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136" y="1690688"/>
            <a:ext cx="3414713" cy="22764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524" y="3600450"/>
            <a:ext cx="2876549" cy="287654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7073" y="1328738"/>
            <a:ext cx="3004412" cy="283130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712" y="4082653"/>
            <a:ext cx="3038475" cy="2278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94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01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C00000"/>
                </a:solidFill>
              </a:rPr>
              <a:t>Что растет в саду?</a:t>
            </a:r>
            <a:endParaRPr lang="ru-RU" sz="6000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6313"/>
            <a:ext cx="4076700" cy="305752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525" y="1466850"/>
            <a:ext cx="3695699" cy="277177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6600" y="939006"/>
            <a:ext cx="3124888" cy="33718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34" y="3757612"/>
            <a:ext cx="3100966" cy="31009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608" y="3947318"/>
            <a:ext cx="3383231" cy="2605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9893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34" y="3581401"/>
            <a:ext cx="3302000" cy="3276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2334" y="3581401"/>
            <a:ext cx="2283093" cy="32766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27" y="3581401"/>
            <a:ext cx="3605645" cy="32765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320" y="3581401"/>
            <a:ext cx="3054680" cy="327659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369777" y="342900"/>
            <a:ext cx="65913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dirty="0" smtClean="0">
                <a:solidFill>
                  <a:srgbClr val="C00000"/>
                </a:solidFill>
              </a:rPr>
              <a:t>Фруктовые деревья</a:t>
            </a:r>
            <a:endParaRPr lang="ru-RU" sz="8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37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943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87450"/>
          </a:xfrm>
        </p:spPr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Найди лишнее</a:t>
            </a:r>
            <a:endParaRPr lang="ru-RU" sz="48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3" y="958851"/>
            <a:ext cx="3795712" cy="37957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4937" y="1091407"/>
            <a:ext cx="3822250" cy="41243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6999" y="1552576"/>
            <a:ext cx="2525711" cy="189428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8410" y="3248025"/>
            <a:ext cx="3924300" cy="3393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61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29</Words>
  <Application>Microsoft Office PowerPoint</Application>
  <PresentationFormat>Широкоэкранный</PresentationFormat>
  <Paragraphs>13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Тема Office</vt:lpstr>
      <vt:lpstr>«Овощи и фрукты»</vt:lpstr>
      <vt:lpstr>Что растет на грядке?</vt:lpstr>
      <vt:lpstr>Презентация PowerPoint</vt:lpstr>
      <vt:lpstr>Что лишнее?</vt:lpstr>
      <vt:lpstr>Что растет в саду?</vt:lpstr>
      <vt:lpstr>Презентация PowerPoint</vt:lpstr>
      <vt:lpstr>Презентация PowerPoint</vt:lpstr>
      <vt:lpstr>Найди лишнее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«Овощи и фрукты»</dc:title>
  <dc:creator>константин кулаков</dc:creator>
  <cp:lastModifiedBy>константин кулаков</cp:lastModifiedBy>
  <cp:revision>7</cp:revision>
  <cp:lastPrinted>2017-12-25T19:45:14Z</cp:lastPrinted>
  <dcterms:created xsi:type="dcterms:W3CDTF">2017-12-25T18:49:25Z</dcterms:created>
  <dcterms:modified xsi:type="dcterms:W3CDTF">2017-12-25T19:45:32Z</dcterms:modified>
</cp:coreProperties>
</file>