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13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2276872"/>
            <a:ext cx="7704856" cy="986863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По знаменитым местам мира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7879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132856"/>
            <a:ext cx="8604448" cy="986863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Спасибо за внимание.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486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332656"/>
            <a:ext cx="7704856" cy="986863"/>
          </a:xfrm>
        </p:spPr>
        <p:txBody>
          <a:bodyPr>
            <a:normAutofit/>
          </a:bodyPr>
          <a:lstStyle/>
          <a:p>
            <a:r>
              <a:rPr lang="ru-RU" sz="5400" dirty="0" err="1">
                <a:solidFill>
                  <a:srgbClr val="FFFF00"/>
                </a:solidFill>
              </a:rPr>
              <a:t>Т</a:t>
            </a:r>
            <a:r>
              <a:rPr lang="ru-RU" sz="5400" b="1" dirty="0" err="1" smtClean="0">
                <a:solidFill>
                  <a:srgbClr val="FFFF00"/>
                </a:solidFill>
              </a:rPr>
              <a:t>адж</a:t>
            </a:r>
            <a:r>
              <a:rPr lang="ru-RU" sz="5400" b="1" dirty="0" smtClean="0">
                <a:solidFill>
                  <a:srgbClr val="FFFF00"/>
                </a:solidFill>
              </a:rPr>
              <a:t> - Махал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9036496" cy="5184576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Тадж-Махал в городе Агра – самое знаменитое строение в Индии. </a:t>
            </a:r>
            <a:r>
              <a:rPr lang="ru-RU" dirty="0" smtClean="0">
                <a:solidFill>
                  <a:schemeClr val="bg1"/>
                </a:solidFill>
              </a:rPr>
              <a:t>Это </a:t>
            </a:r>
            <a:r>
              <a:rPr lang="ru-RU" dirty="0">
                <a:solidFill>
                  <a:schemeClr val="bg1"/>
                </a:solidFill>
              </a:rPr>
              <a:t>усыпальница </a:t>
            </a:r>
            <a:r>
              <a:rPr lang="ru-RU" dirty="0" smtClean="0">
                <a:solidFill>
                  <a:schemeClr val="bg1"/>
                </a:solidFill>
              </a:rPr>
              <a:t>императора Шах-</a:t>
            </a:r>
            <a:r>
              <a:rPr lang="ru-RU" dirty="0" err="1" smtClean="0">
                <a:solidFill>
                  <a:schemeClr val="bg1"/>
                </a:solidFill>
              </a:rPr>
              <a:t>Джахана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и </a:t>
            </a:r>
            <a:r>
              <a:rPr lang="ru-RU" dirty="0">
                <a:solidFill>
                  <a:schemeClr val="bg1"/>
                </a:solidFill>
              </a:rPr>
              <a:t>его </a:t>
            </a:r>
            <a:r>
              <a:rPr lang="ru-RU" dirty="0" smtClean="0">
                <a:solidFill>
                  <a:schemeClr val="bg1"/>
                </a:solidFill>
              </a:rPr>
              <a:t>любимой </a:t>
            </a:r>
            <a:r>
              <a:rPr lang="ru-RU" dirty="0">
                <a:solidFill>
                  <a:schemeClr val="bg1"/>
                </a:solidFill>
              </a:rPr>
              <a:t>жены </a:t>
            </a:r>
            <a:endParaRPr lang="ru-RU" dirty="0" smtClean="0">
              <a:solidFill>
                <a:schemeClr val="bg1"/>
              </a:solidFill>
            </a:endParaRP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Мумтаз-Махал.22 года 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п</a:t>
            </a:r>
            <a:r>
              <a:rPr lang="ru-RU" dirty="0" smtClean="0">
                <a:solidFill>
                  <a:schemeClr val="bg1"/>
                </a:solidFill>
              </a:rPr>
              <a:t>родолжалась работа,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20 тысяч мастеров </a:t>
            </a:r>
          </a:p>
          <a:p>
            <a:pPr algn="l"/>
            <a:r>
              <a:rPr lang="ru-RU" dirty="0" smtClean="0">
                <a:solidFill>
                  <a:schemeClr val="bg1"/>
                </a:solidFill>
              </a:rPr>
              <a:t>трудились не щадя сил.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2321496"/>
            <a:ext cx="5004048" cy="43478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627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892" y="116632"/>
            <a:ext cx="8947604" cy="3744416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Шах-</a:t>
            </a:r>
            <a:r>
              <a:rPr lang="ru-RU" dirty="0" err="1">
                <a:solidFill>
                  <a:schemeClr val="bg1"/>
                </a:solidFill>
              </a:rPr>
              <a:t>Джахан</a:t>
            </a:r>
            <a:r>
              <a:rPr lang="ru-RU" dirty="0">
                <a:solidFill>
                  <a:schemeClr val="bg1"/>
                </a:solidFill>
              </a:rPr>
              <a:t> был юношей, когда </a:t>
            </a:r>
            <a:r>
              <a:rPr lang="ru-RU" dirty="0" smtClean="0">
                <a:solidFill>
                  <a:schemeClr val="bg1"/>
                </a:solidFill>
              </a:rPr>
              <a:t>влюбился </a:t>
            </a:r>
            <a:r>
              <a:rPr lang="ru-RU" dirty="0">
                <a:solidFill>
                  <a:schemeClr val="bg1"/>
                </a:solidFill>
              </a:rPr>
              <a:t>в </a:t>
            </a:r>
            <a:r>
              <a:rPr lang="ru-RU" dirty="0" smtClean="0">
                <a:solidFill>
                  <a:schemeClr val="bg1"/>
                </a:solidFill>
              </a:rPr>
              <a:t>девушку на базаре. </a:t>
            </a:r>
            <a:r>
              <a:rPr lang="ru-RU" dirty="0">
                <a:solidFill>
                  <a:schemeClr val="bg1"/>
                </a:solidFill>
              </a:rPr>
              <a:t>Через пять лет они поженились, и девушке дали новое имя – </a:t>
            </a:r>
            <a:r>
              <a:rPr lang="ru-RU" dirty="0" err="1">
                <a:solidFill>
                  <a:schemeClr val="bg1"/>
                </a:solidFill>
              </a:rPr>
              <a:t>Мумтаз</a:t>
            </a:r>
            <a:r>
              <a:rPr lang="ru-RU" dirty="0">
                <a:solidFill>
                  <a:schemeClr val="bg1"/>
                </a:solidFill>
              </a:rPr>
              <a:t>-Махал, что значит «избранница дворца». </a:t>
            </a:r>
            <a:r>
              <a:rPr lang="ru-RU" dirty="0" smtClean="0">
                <a:solidFill>
                  <a:schemeClr val="bg1"/>
                </a:solidFill>
              </a:rPr>
              <a:t>Через несколько лет она </a:t>
            </a:r>
            <a:r>
              <a:rPr lang="ru-RU" dirty="0">
                <a:solidFill>
                  <a:schemeClr val="bg1"/>
                </a:solidFill>
              </a:rPr>
              <a:t>умерла и </a:t>
            </a:r>
            <a:r>
              <a:rPr lang="ru-RU" dirty="0" smtClean="0">
                <a:solidFill>
                  <a:schemeClr val="bg1"/>
                </a:solidFill>
              </a:rPr>
              <a:t>опечаленный </a:t>
            </a:r>
            <a:r>
              <a:rPr lang="ru-RU" dirty="0">
                <a:solidFill>
                  <a:schemeClr val="bg1"/>
                </a:solidFill>
              </a:rPr>
              <a:t>Шах-</a:t>
            </a:r>
            <a:r>
              <a:rPr lang="ru-RU" dirty="0" err="1">
                <a:solidFill>
                  <a:schemeClr val="bg1"/>
                </a:solidFill>
              </a:rPr>
              <a:t>Джахан</a:t>
            </a:r>
            <a:r>
              <a:rPr lang="ru-RU" dirty="0">
                <a:solidFill>
                  <a:schemeClr val="bg1"/>
                </a:solidFill>
              </a:rPr>
              <a:t> построил для неё красивый белый мавзолей – Тадж-Махал.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Тадж-Махал </a:t>
            </a:r>
            <a:r>
              <a:rPr lang="ru-RU" dirty="0">
                <a:solidFill>
                  <a:schemeClr val="bg1"/>
                </a:solidFill>
              </a:rPr>
              <a:t>считается самым красивым и самым печальным зданием в мире.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846014"/>
            <a:ext cx="4968551" cy="289500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548" y="3846014"/>
            <a:ext cx="3851920" cy="28598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6517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136904" cy="986863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Египетские пирамиды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412776"/>
            <a:ext cx="9036496" cy="518457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Эти грандиозные сооружения находятся недалеко от столицы Египта – города Каира. Они были построены примерно 4500 лет назад, чтобы служить гробницами фараонам – царям </a:t>
            </a:r>
            <a:r>
              <a:rPr lang="ru-RU" dirty="0">
                <a:solidFill>
                  <a:schemeClr val="bg1"/>
                </a:solidFill>
              </a:rPr>
              <a:t>Древнего Египта. Всего сохранившихся пирамид три — это пирамиды Хеопса, </a:t>
            </a:r>
            <a:r>
              <a:rPr lang="ru-RU" dirty="0" err="1">
                <a:solidFill>
                  <a:schemeClr val="bg1"/>
                </a:solidFill>
              </a:rPr>
              <a:t>Хефрена</a:t>
            </a:r>
            <a:r>
              <a:rPr lang="ru-RU" dirty="0">
                <a:solidFill>
                  <a:schemeClr val="bg1"/>
                </a:solidFill>
              </a:rPr>
              <a:t> и </a:t>
            </a:r>
            <a:r>
              <a:rPr lang="ru-RU" dirty="0" err="1" smtClean="0">
                <a:solidFill>
                  <a:schemeClr val="bg1"/>
                </a:solidFill>
              </a:rPr>
              <a:t>Микерина</a:t>
            </a:r>
            <a:r>
              <a:rPr lang="ru-RU" dirty="0" smtClean="0">
                <a:solidFill>
                  <a:schemeClr val="bg1"/>
                </a:solidFill>
              </a:rPr>
              <a:t>. </a:t>
            </a:r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3" y="4005064"/>
            <a:ext cx="4824536" cy="284476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005064"/>
            <a:ext cx="4572001" cy="28447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331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266" y="0"/>
            <a:ext cx="9113734" cy="6597352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Главная пирамида — пирамида </a:t>
            </a:r>
            <a:r>
              <a:rPr lang="ru-RU" dirty="0" smtClean="0">
                <a:solidFill>
                  <a:schemeClr val="bg1"/>
                </a:solidFill>
              </a:rPr>
              <a:t>Хеопса. Каждая </a:t>
            </a:r>
            <a:r>
              <a:rPr lang="ru-RU" dirty="0">
                <a:solidFill>
                  <a:schemeClr val="bg1"/>
                </a:solidFill>
              </a:rPr>
              <a:t>сторона основания имеет длину 233 м. Высота пирамиды — 147 м. Площадь пирамиды более 50 тысяч квадратных метров. Ее внутренние помещения занимают очень небольшой </a:t>
            </a:r>
            <a:r>
              <a:rPr lang="ru-RU" dirty="0" smtClean="0">
                <a:solidFill>
                  <a:schemeClr val="bg1"/>
                </a:solidFill>
              </a:rPr>
              <a:t>объем.</a:t>
            </a:r>
            <a:endParaRPr lang="ru-RU" dirty="0">
              <a:solidFill>
                <a:schemeClr val="bg1"/>
              </a:solidFill>
            </a:endParaRPr>
          </a:p>
          <a:p>
            <a:pPr algn="l"/>
            <a:r>
              <a:rPr lang="ru-RU" dirty="0">
                <a:solidFill>
                  <a:schemeClr val="bg1"/>
                </a:solidFill>
              </a:rPr>
              <a:t>Все стороны практически симметричны — такая точность удивляет. 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Состоит пирамида из 2 500 000 огромных блоков, каждый из которых весит не менее чем две тонны, самый тяжелый блок весит 15 тонн. Известен и зодчий этой пирамиды — египтянин </a:t>
            </a:r>
            <a:r>
              <a:rPr lang="ru-RU" dirty="0" err="1">
                <a:solidFill>
                  <a:schemeClr val="bg1"/>
                </a:solidFill>
              </a:rPr>
              <a:t>Хемуин</a:t>
            </a:r>
            <a:r>
              <a:rPr lang="ru-RU" dirty="0">
                <a:solidFill>
                  <a:schemeClr val="bg1"/>
                </a:solidFill>
              </a:rPr>
              <a:t>. 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8741862" cy="5551397"/>
          </a:xfrm>
          <a:prstGeom prst="rect">
            <a:avLst/>
          </a:prstGeom>
        </p:spPr>
      </p:pic>
      <p:sp>
        <p:nvSpPr>
          <p:cNvPr id="8" name="Заголовок 1"/>
          <p:cNvSpPr>
            <a:spLocks noGrp="1"/>
          </p:cNvSpPr>
          <p:nvPr>
            <p:ph type="ctrTitle"/>
          </p:nvPr>
        </p:nvSpPr>
        <p:spPr>
          <a:xfrm>
            <a:off x="539552" y="5740037"/>
            <a:ext cx="7704856" cy="9868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FF00"/>
                </a:solidFill>
              </a:rPr>
              <a:t>Пирамида Хеопса</a:t>
            </a:r>
            <a:endParaRPr lang="ru-RU" sz="5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82984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136904" cy="9868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Статуя Свободы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453" y="1412776"/>
            <a:ext cx="5210619" cy="5184576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bg1"/>
                </a:solidFill>
              </a:rPr>
              <a:t>28 октября 1886 под пушечные </a:t>
            </a:r>
            <a:r>
              <a:rPr lang="ru-RU" dirty="0" smtClean="0">
                <a:solidFill>
                  <a:schemeClr val="bg1"/>
                </a:solidFill>
              </a:rPr>
              <a:t>выстрелы </a:t>
            </a:r>
            <a:r>
              <a:rPr lang="ru-RU" dirty="0">
                <a:solidFill>
                  <a:schemeClr val="bg1"/>
                </a:solidFill>
              </a:rPr>
              <a:t>был открыт самый знаменитый памятник Соединенных Штатов Америки — легендарная Статуя свободы. С этого дня каждый корабль, входящий в порт Нью-Йорка встречает каменное изваяние женщины с факелом свободы в руке, протянутой к небу. </a:t>
            </a: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88843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558157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8"/>
            <a:ext cx="8640960" cy="4770107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Размеры статуи огромны. Один только её указательный палец имеет длину 2 м 40 см. </a:t>
            </a:r>
          </a:p>
          <a:p>
            <a:pPr algn="l"/>
            <a:r>
              <a:rPr lang="ru-RU" dirty="0">
                <a:solidFill>
                  <a:schemeClr val="bg1"/>
                </a:solidFill>
              </a:rPr>
              <a:t> Как ни странно, главный символ свободы Соединенных Штатов </a:t>
            </a:r>
            <a:r>
              <a:rPr lang="ru-RU" dirty="0" smtClean="0">
                <a:solidFill>
                  <a:schemeClr val="bg1"/>
                </a:solidFill>
              </a:rPr>
              <a:t>– это работа французских мастеров</a:t>
            </a:r>
            <a:r>
              <a:rPr lang="ru-RU" dirty="0">
                <a:solidFill>
                  <a:schemeClr val="bg1"/>
                </a:solidFill>
              </a:rPr>
              <a:t>. Именно в 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Париже Статуя появилась на свет. Затем ее разобрали на части и переправили через Атлантический </a:t>
            </a:r>
            <a:r>
              <a:rPr lang="ru-RU" dirty="0" smtClean="0">
                <a:solidFill>
                  <a:schemeClr val="bg1"/>
                </a:solidFill>
              </a:rPr>
              <a:t>океан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и преподнесли как подарок американскому народу от народа Франции.</a:t>
            </a:r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89040"/>
            <a:ext cx="2448272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130" y="3789040"/>
            <a:ext cx="6137920" cy="3068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7538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136904" cy="9868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Сиднейская опера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94995" cy="518457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bg1"/>
                </a:solidFill>
              </a:rPr>
              <a:t>Это удивительное здание, крыша которого выстроена в виде парусов</a:t>
            </a:r>
            <a:r>
              <a:rPr lang="ru-RU" dirty="0">
                <a:solidFill>
                  <a:schemeClr val="bg1"/>
                </a:solidFill>
              </a:rPr>
              <a:t>. Сиднейская опера в Австралии является не только популярнейшей достопримечательностью этого государства, но и одним из самых узнаваемых зданий во всем мире. </a:t>
            </a:r>
            <a:r>
              <a:rPr lang="ru-RU" dirty="0" smtClean="0">
                <a:solidFill>
                  <a:schemeClr val="bg1"/>
                </a:solidFill>
              </a:rPr>
              <a:t>Торжественное </a:t>
            </a:r>
            <a:r>
              <a:rPr lang="ru-RU" dirty="0">
                <a:solidFill>
                  <a:schemeClr val="bg1"/>
                </a:solidFill>
              </a:rPr>
              <a:t>открытие Сиднейского Оперного театра состоялось в 1973 году. Располагается Сиднейская опера в гавани города на </a:t>
            </a:r>
            <a:r>
              <a:rPr lang="ru-RU" dirty="0" err="1">
                <a:solidFill>
                  <a:schemeClr val="bg1"/>
                </a:solidFill>
              </a:rPr>
              <a:t>Беннелонг</a:t>
            </a:r>
            <a:r>
              <a:rPr lang="ru-RU" dirty="0">
                <a:solidFill>
                  <a:schemeClr val="bg1"/>
                </a:solidFill>
              </a:rPr>
              <a:t> Поинт. Это место было названо в честь австралийского аборигена и большого друга самого первого губернатора колонии. Сиднейскую оперу возводили целых четырнадцать </a:t>
            </a:r>
            <a:r>
              <a:rPr lang="ru-RU" dirty="0" smtClean="0">
                <a:solidFill>
                  <a:schemeClr val="bg1"/>
                </a:solidFill>
              </a:rPr>
              <a:t>лет.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4003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136904" cy="986863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FF00"/>
                </a:solidFill>
              </a:rPr>
              <a:t>Сиднейская опера</a:t>
            </a:r>
            <a:endParaRPr lang="ru-RU" sz="5400" b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412776"/>
            <a:ext cx="8594995" cy="5184576"/>
          </a:xfrm>
        </p:spPr>
        <p:txBody>
          <a:bodyPr>
            <a:normAutofit/>
          </a:bodyPr>
          <a:lstStyle/>
          <a:p>
            <a:pPr algn="l"/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27375"/>
            <a:ext cx="8712968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13273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152</TotalTime>
  <Words>414</Words>
  <Application>Microsoft Office PowerPoint</Application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По знаменитым местам мира</vt:lpstr>
      <vt:lpstr>Тадж - Махал</vt:lpstr>
      <vt:lpstr>Слайд 3</vt:lpstr>
      <vt:lpstr>Египетские пирамиды</vt:lpstr>
      <vt:lpstr>Пирамида Хеопса</vt:lpstr>
      <vt:lpstr>Статуя Свободы</vt:lpstr>
      <vt:lpstr>Слайд 7</vt:lpstr>
      <vt:lpstr>Сиднейская опера</vt:lpstr>
      <vt:lpstr>Сиднейская опера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знаменитым местам мира</dc:title>
  <dc:creator>School</dc:creator>
  <cp:lastModifiedBy>НАДЯ</cp:lastModifiedBy>
  <cp:revision>16</cp:revision>
  <dcterms:created xsi:type="dcterms:W3CDTF">2016-05-03T17:08:14Z</dcterms:created>
  <dcterms:modified xsi:type="dcterms:W3CDTF">2019-05-21T01:31:38Z</dcterms:modified>
</cp:coreProperties>
</file>