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517"/>
    <a:srgbClr val="517D21"/>
    <a:srgbClr val="72AF2F"/>
    <a:srgbClr val="EBE4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6" autoAdjust="0"/>
  </p:normalViewPr>
  <p:slideViewPr>
    <p:cSldViewPr>
      <p:cViewPr>
        <p:scale>
          <a:sx n="60" d="100"/>
          <a:sy n="60" d="100"/>
        </p:scale>
        <p:origin x="-70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4C6BC-58EE-4B3C-A6B9-74C95624F2F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A5E67-8A08-4B05-9938-A74659E3F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A5E67-8A08-4B05-9938-A74659E3FC5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3B56-77D4-4363-A87B-21BA10CF23A4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10998-71F1-4FBB-8415-790FA017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nteresting-information.ru/2017/02/kratkaya-informaciya-o-maslenice" TargetMode="External"/><Relationship Id="rId4" Type="http://schemas.openxmlformats.org/officeDocument/2006/relationships/hyperlink" Target="http://interesting-information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https://vsyamagik.ru/wp-content/uploads/2016/02/1-41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http://nedelka-klin.ru/wp-content/uploads/2018/02/07-10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https://vsyamagik.ru/wp-content/uploads/2016/02/1-42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https://upload.wikimedia.org/wikipedia/commons/thumb/3/34/SurikovSnowFortress.jpg/350px-SurikovSnowFortress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https://vsyamagik.ru/wp-content/uploads/2016/02/1-39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http://interesting-information.ru/wp-content/uploads/2017/02/27-min-450x300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 l="2751" t="3801" r="3538" b="3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72"/>
            </a:avLst>
          </a:prstGeom>
          <a:solidFill>
            <a:schemeClr val="bg1"/>
          </a:solidFill>
          <a:ln>
            <a:solidFill>
              <a:srgbClr val="517D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8" name="Прямоугольник 7"/>
          <p:cNvSpPr/>
          <p:nvPr/>
        </p:nvSpPr>
        <p:spPr>
          <a:xfrm>
            <a:off x="1187624" y="692696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ОБРАЗОВАТЕЛЬНОЕ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ДОПОЛНИТЕЛЬНОГО ОБРАЗОВАНИЯ ЦЕНТР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ТВОРЧЕСТВА И ОБРАЗОВАНИЯ ФРУНЗЕНСКОГО РАЙОНА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530120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Автор: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Большухина Любовь Васильевна,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 дополнительного образования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795050" y="397699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https://ds02.infourok.ru/uploads/ex/025b/00087a52-25b73fd4/640/img9.jpg"/>
          <p:cNvPicPr>
            <a:picLocks noChangeAspect="1" noChangeArrowheads="1"/>
          </p:cNvPicPr>
          <p:nvPr/>
        </p:nvPicPr>
        <p:blipFill>
          <a:blip r:embed="rId3" cstate="print"/>
          <a:srcRect t="26775" r="53932"/>
          <a:stretch>
            <a:fillRect/>
          </a:stretch>
        </p:blipFill>
        <p:spPr bwMode="auto">
          <a:xfrm>
            <a:off x="3347864" y="3140968"/>
            <a:ext cx="2160240" cy="2575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771800" y="1844824"/>
            <a:ext cx="36617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75517"/>
                </a:solidFill>
                <a:latin typeface="Times New Roman" pitchFamily="18" charset="0"/>
                <a:cs typeface="Times New Roman" pitchFamily="18" charset="0"/>
              </a:rPr>
              <a:t>   ПРАЗДНИК</a:t>
            </a:r>
          </a:p>
          <a:p>
            <a:r>
              <a:rPr lang="ru-RU" sz="4000" b="1" dirty="0" smtClean="0">
                <a:solidFill>
                  <a:srgbClr val="375517"/>
                </a:solidFill>
                <a:latin typeface="Times New Roman" pitchFamily="18" charset="0"/>
                <a:cs typeface="Times New Roman" pitchFamily="18" charset="0"/>
              </a:rPr>
              <a:t>МАСЛЕНИЦА</a:t>
            </a:r>
            <a:endParaRPr lang="ru-RU" sz="4000" b="1" dirty="0">
              <a:solidFill>
                <a:srgbClr val="37551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59632" y="1484784"/>
            <a:ext cx="6444208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Интернет-источники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pozdravOK.ru&gt;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Календаоь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праздников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Масленица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праздника</a:t>
            </a:r>
            <a:endParaRPr kumimoji="0" lang="en-US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https://vsyamagik.ru/maslenica-istoriya-prazdnika-tradicii-i-obychai/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interesting-information.ru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›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2017/02/</a:t>
            </a:r>
            <a:r>
              <a:rPr kumimoji="0" lang="ru-RU" sz="1400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kratkaya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-…</a:t>
            </a:r>
            <a:endParaRPr kumimoji="0" lang="ru-RU" sz="1400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http://interesting-information.ru/2017/02/kratkaya-informaciya-o-maslenice</a:t>
            </a:r>
            <a:endParaRPr kumimoji="0" lang="ru-RU" sz="1400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8194" name="Picture 2" descr="ÐÐ°ÑÐ»ÐµÐ½Ð¸ÑÐ°  ÐÐ°ÑÐ»ÐµÐ½Ð¸ÑÐ° - Ð¾Ð´Ð¸Ð½ Ð¸Ð· ÑÐ°Ð¼ÑÑ Ð²ÐµÑÑÐ»ÑÑ, Ð° Ð¿Ð¾ÑÐ¾Ð¼Ñ - Ð»ÑÐ±Ð¸Ð¼ÑÑ Ð½Ð°ÑÐ¾Ð´Ð½ÑÑ Ð¿ÑÐ°Ð·Ð´Ð½Ð¸ÐºÐ¾Ð². ÐÐ³ÑÑ, Ð¿ÐµÑÐ½Ð¸, ÐºÐ°ÑÐ°Ð½Ð¸Ðµ Ñ Ð³Ð¾Ñ, ÑÐ¼ÐµÑ, ÑÑÑÐºÐ¸, Ð¿ÐµÑÐµÐ¾Ð´ÐµÐ²Ð°Ð½Ð¸Ñ (ÑÑÐ¶ÐµÐ½ÑÐµ), ÐºÐ°ÑÐ°Ð½Ð¸Ðµ Ð½Ð° "/>
          <p:cNvPicPr>
            <a:picLocks noChangeAspect="1" noChangeArrowheads="1"/>
          </p:cNvPicPr>
          <p:nvPr/>
        </p:nvPicPr>
        <p:blipFill>
          <a:blip r:embed="rId3" cstate="print"/>
          <a:srcRect t="14175"/>
          <a:stretch>
            <a:fillRect/>
          </a:stretch>
        </p:blipFill>
        <p:spPr bwMode="auto">
          <a:xfrm>
            <a:off x="755576" y="908720"/>
            <a:ext cx="7718871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99592" y="810870"/>
            <a:ext cx="756084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Многие люди с трепетом ожидают наступления Масленицы, традиции празднования которой уходят корнями вглубь нашей истории.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Масленица — древний языческий праздник, олицетворяющий окончание холодной зимы и начало долгожданной весны. В праславянские времена ее отмечали в период весеннего равноденствия, когда световой день полноправно отнимал у ночи свои права.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 предки почитали солнце, как бога. И с наступлением первых весенних деньков, радовались, что солнышко начинает прогревать землю.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Сегодня, как и в былые времена, этот праздник встречают с размахом, с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песнопениями, танцами и конкурсами.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масленица история праздника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907704" y="2780928"/>
            <a:ext cx="518457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475656" y="764704"/>
            <a:ext cx="7200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Основным угощением на Масленицу во все времена были блины, так как они символизируют Солнышко. Готовые блины поливались маслом и подавались 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различными молочными продуктами.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Picture 1" descr="http://nedelka-klin.ru/wp-content/uploads/2018/02/07-10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619672" y="1916832"/>
            <a:ext cx="5798380" cy="3611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971600" y="764704"/>
            <a:ext cx="748883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 предки считали, что тот, кто не веселятся на Масленицу, проживет наступивший год бедно и безрадостно.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 устраивали различные конкурсы, танцевали и пели песни. Самыми распространенными забавами были кулачные бои, поедание блинов на время, купание в проруби, игры с медведем, катание на санях и с ледяных горок.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Picture 1" descr="ÐÐ°ÑÐ»ÐµÐ½Ð¸ÑÐ°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788024" y="2636912"/>
            <a:ext cx="352839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http://images.myshared.ru/19/1214203/slide_2.jpg"/>
          <p:cNvPicPr>
            <a:picLocks noChangeAspect="1" noChangeArrowheads="1"/>
          </p:cNvPicPr>
          <p:nvPr/>
        </p:nvPicPr>
        <p:blipFill>
          <a:blip r:embed="rId5" cstate="print"/>
          <a:srcRect l="9450" t="23461" r="54641" b="40000"/>
          <a:stretch>
            <a:fillRect/>
          </a:stretch>
        </p:blipFill>
        <p:spPr bwMode="auto">
          <a:xfrm>
            <a:off x="730747" y="1988840"/>
            <a:ext cx="4057277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15616" y="872425"/>
            <a:ext cx="71287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Ещё одним веселым событием было взятие ледяной крепости. Парни строили снежный городок с воротами, туда сажали стражу, а потом шли в атаку: врывались в ворота и лезли на стены. Осаждённые оборонялись как могли: в ход шли снежки, мётлы и нагайки.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Picture 1" descr="https://upload.wikimedia.org/wikipedia/commons/thumb/3/34/SurikovSnowFortress.jpg/350px-SurikovSnowFortress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043608" y="1988840"/>
            <a:ext cx="7083096" cy="3927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043608" y="764704"/>
            <a:ext cx="74168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Кульминацией праздника было сжигание чучела, этот обряд соблюдается и сегодня. Из тряпок и соломы делали большую куклу, олицетворяющую Зиму. На чучело надевали женскую одежду, и весь период празднования оно украшало собой главную улицу.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Picture 1" descr="ÐÐ°ÑÐ»ÐµÐ½Ð¸ÑÐ° ÑÑÐ°Ð´Ð¸ÑÐ¸Ð¸ Ð¸ Ð¾Ð±ÑÑÐ°Ð¸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763688" y="1628800"/>
            <a:ext cx="5688632" cy="4271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4669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971600" y="692696"/>
            <a:ext cx="810039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последний день праздника куклу торжественно снимали и выносили за пределы села, где по традиции сжигали чучело Зимы.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Ð Ð¸ÑÑÐ°Ð»ÑÐ½Ð¾Ðµ ÑÐ¶Ð¸Ð³Ð°Ð½Ð¸Ðµ ÑÑÑÐµÐ»Ð° ÐÐ°ÑÐ»ÐµÐ½Ð¸ÑÑ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443165" y="1253386"/>
            <a:ext cx="6189697" cy="4119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27584" y="5517232"/>
            <a:ext cx="77048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Кроме того в этот день просят прощения у близких за нанесенные обиды, из-за чего он и получил название Прощеное воскресенье.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 l="2751" t="3801" r="3538" b="3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72"/>
            </a:avLst>
          </a:prstGeom>
          <a:solidFill>
            <a:schemeClr val="bg1"/>
          </a:solidFill>
          <a:ln>
            <a:solidFill>
              <a:srgbClr val="517D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Picture 6" descr="https://ds04.infourok.ru/uploads/ex/0839/00027938-aa96ec36/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6" name="Прямоугольник 5"/>
          <p:cNvSpPr/>
          <p:nvPr/>
        </p:nvSpPr>
        <p:spPr>
          <a:xfrm>
            <a:off x="3923928" y="53012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795050" y="397699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620688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375517"/>
                </a:solidFill>
                <a:latin typeface="Times New Roman" pitchFamily="18" charset="0"/>
                <a:cs typeface="Times New Roman" pitchFamily="18" charset="0"/>
              </a:rPr>
              <a:t>   ПРАЗДНИК МАСЛЕНИЦА</a:t>
            </a:r>
            <a:endParaRPr lang="ru-RU" sz="4000" b="1" dirty="0">
              <a:solidFill>
                <a:srgbClr val="3755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Любовь\Pictures\все выставки\отчетная выставка М.Балкан. 2017г\DSC_1445.jpg"/>
          <p:cNvPicPr>
            <a:picLocks noChangeAspect="1" noChangeArrowheads="1"/>
          </p:cNvPicPr>
          <p:nvPr/>
        </p:nvPicPr>
        <p:blipFill>
          <a:blip r:embed="rId3" cstate="print"/>
          <a:srcRect l="2174" r="6522" b="7246"/>
          <a:stretch>
            <a:fillRect/>
          </a:stretch>
        </p:blipFill>
        <p:spPr bwMode="auto">
          <a:xfrm>
            <a:off x="827584" y="1700808"/>
            <a:ext cx="7380820" cy="4217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281</Words>
  <Application>Microsoft Office PowerPoint</Application>
  <PresentationFormat>Экран (4:3)</PresentationFormat>
  <Paragraphs>29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6</cp:revision>
  <dcterms:created xsi:type="dcterms:W3CDTF">2018-10-08T18:13:08Z</dcterms:created>
  <dcterms:modified xsi:type="dcterms:W3CDTF">2018-10-10T19:08:02Z</dcterms:modified>
</cp:coreProperties>
</file>