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2" r:id="rId3"/>
    <p:sldId id="258" r:id="rId4"/>
    <p:sldId id="259" r:id="rId5"/>
    <p:sldId id="260" r:id="rId6"/>
    <p:sldId id="273" r:id="rId7"/>
    <p:sldId id="276" r:id="rId8"/>
    <p:sldId id="269" r:id="rId9"/>
    <p:sldId id="263" r:id="rId10"/>
    <p:sldId id="268" r:id="rId11"/>
    <p:sldId id="277" r:id="rId12"/>
    <p:sldId id="264" r:id="rId13"/>
    <p:sldId id="265" r:id="rId14"/>
    <p:sldId id="278" r:id="rId15"/>
    <p:sldId id="279" r:id="rId16"/>
    <p:sldId id="28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DEB3E-F3C7-4820-A2EB-611188B7953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99FE3-6AEA-47B2-90A0-C0604E62FF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17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14546" y="2071678"/>
            <a:ext cx="5486400" cy="80486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Развитие познавательного интереса у детей дошкольного возраста в процессе экологического воспитания</a:t>
            </a:r>
            <a:endParaRPr lang="ru-RU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572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Календарь природы</a:t>
            </a:r>
            <a:endParaRPr lang="ru-RU" sz="1800" b="1" dirty="0"/>
          </a:p>
        </p:txBody>
      </p:sp>
      <p:pic>
        <p:nvPicPr>
          <p:cNvPr id="4098" name="Picture 2" descr="C:\Users\RAMIR\Desktop\Camera\IMG-20171117-WA00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57166"/>
            <a:ext cx="8858312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ООД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RAMIR\Desktop\Camera\IMG_20171024_1537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428604"/>
            <a:ext cx="4214810" cy="3643338"/>
          </a:xfrm>
          <a:prstGeom prst="rect">
            <a:avLst/>
          </a:prstGeom>
          <a:noFill/>
        </p:spPr>
      </p:pic>
      <p:pic>
        <p:nvPicPr>
          <p:cNvPr id="1026" name="Picture 2" descr="F:\Марина111\IMG_20171114_0924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643182"/>
            <a:ext cx="4038600" cy="3386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sz="2000" b="1" dirty="0" err="1" smtClean="0"/>
              <a:t>Травянчик</a:t>
            </a:r>
            <a:endParaRPr lang="ru-RU" sz="2000" b="1" dirty="0"/>
          </a:p>
        </p:txBody>
      </p:sp>
      <p:pic>
        <p:nvPicPr>
          <p:cNvPr id="3074" name="Picture 2" descr="C:\Users\RAMIR\Desktop\дляы слайдов\IMG_20171110_1632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85794"/>
            <a:ext cx="4281518" cy="5715040"/>
          </a:xfrm>
          <a:prstGeom prst="rect">
            <a:avLst/>
          </a:prstGeom>
          <a:noFill/>
        </p:spPr>
      </p:pic>
      <p:pic>
        <p:nvPicPr>
          <p:cNvPr id="3075" name="Picture 3" descr="C:\Users\RAMIR\Desktop\дляы слайдов\IMG_20171110_1629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785794"/>
            <a:ext cx="4352956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14290"/>
            <a:ext cx="8229600" cy="60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9" name="Picture 3" descr="C:\Users\RAMIR\Desktop\Camera\IMG_20171110_16424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57166"/>
            <a:ext cx="4357718" cy="6215106"/>
          </a:xfrm>
          <a:prstGeom prst="rect">
            <a:avLst/>
          </a:prstGeom>
          <a:noFill/>
        </p:spPr>
      </p:pic>
      <p:pic>
        <p:nvPicPr>
          <p:cNvPr id="4100" name="Picture 4" descr="C:\Users\RAMIR\Desktop\Camera\IMG_20171117_12001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357166"/>
            <a:ext cx="4286280" cy="62151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RAMIR\Desktop\Camera\IMG-20171117-WA00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66"/>
            <a:ext cx="4538634" cy="6500834"/>
          </a:xfrm>
          <a:prstGeom prst="rect">
            <a:avLst/>
          </a:prstGeom>
          <a:noFill/>
        </p:spPr>
      </p:pic>
      <p:pic>
        <p:nvPicPr>
          <p:cNvPr id="6147" name="Picture 3" descr="C:\Users\RAMIR\Desktop\Camera\IMG-20171116-WA00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57166"/>
            <a:ext cx="4643438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Работа с родителями</a:t>
            </a:r>
            <a:endParaRPr lang="ru-RU" sz="1800" b="1" dirty="0"/>
          </a:p>
        </p:txBody>
      </p:sp>
      <p:pic>
        <p:nvPicPr>
          <p:cNvPr id="7170" name="Picture 2" descr="C:\Users\RAMIR\Downloads\IMG_20171018_100443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66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AMIR\Desktop\картинки экология\e`kologiya-shablon-3.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6858000">
                <a:tc>
                  <a:txBody>
                    <a:bodyPr/>
                    <a:lstStyle/>
                    <a:p>
                      <a:pPr algn="ctr"/>
                      <a:endParaRPr lang="ru-RU" sz="28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endParaRPr lang="ru-RU" sz="2800" b="1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800" b="1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Экологическое воспитание </a:t>
                      </a:r>
                      <a:r>
                        <a:rPr lang="ru-RU" sz="28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процесс формирования осознанного гуманно-деятельного отношения к природе, включающего интеллектуальный, эмоциональный и действенный компоненты, обеспечивающие нравственную позицию ребенка, которая проявляется в отношении к животным и к среде их обитания.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RAMIR\Desktop\картинки экология\green-flowers-on-garden-backgrounds-pp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68580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Цель экологического воспитания в ДОУ — становление начал экологической культуры у детей, развитие экологического сознания, мышления, экологической культуры у взрослых, их воспитывающих, формирование ответственного отношения к окружающей среде, которое строится на базе экологического сознания.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RAMIR\Desktop\картинки экология\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57158" y="357166"/>
          <a:ext cx="8429684" cy="6229352"/>
        </p:xfrm>
        <a:graphic>
          <a:graphicData uri="http://schemas.openxmlformats.org/drawingml/2006/table">
            <a:tbl>
              <a:tblPr/>
              <a:tblGrid>
                <a:gridCol w="8429684"/>
              </a:tblGrid>
              <a:tr h="6229352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Задачи экологического воспитания: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1. Формирование элементарных экологических знаний, доступных пониманию ребенка.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2. Формирование умений и навыков наблюдений за природными объектами и явлениями.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3. Воспитание гуманного, бережного, заботливого отношения к миру природы, и окружающему миру в целом, развитию чувства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эмпатии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 объектам природы.</a:t>
                      </a:r>
                    </a:p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Именно в дошкольном возрасте усвоение основ экологических знаний наиболее продуктивно, так как малыш воспринимает природу очень эмоционально, как нечто живое. Влияние природы на ребёнка огромно: она встречает малыша морем звуков и запахов, тайнами и загадками, заставляет остановиться, присмотреться, задуматься.</a:t>
                      </a:r>
                    </a:p>
                    <a:p>
                      <a:endParaRPr lang="ru-RU" sz="2400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RAMIR\Desktop\картинки экология\фон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870332" y="121186"/>
          <a:ext cx="7916509" cy="484742"/>
        </p:xfrm>
        <a:graphic>
          <a:graphicData uri="http://schemas.openxmlformats.org/drawingml/2006/table">
            <a:tbl>
              <a:tblPr/>
              <a:tblGrid>
                <a:gridCol w="7916509"/>
              </a:tblGrid>
              <a:tr h="4847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Экологическое воспитание детей дошкольного возраста предполагает:</a:t>
                      </a:r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44" y="928670"/>
          <a:ext cx="2786082" cy="1714512"/>
        </p:xfrm>
        <a:graphic>
          <a:graphicData uri="http://schemas.openxmlformats.org/drawingml/2006/table">
            <a:tbl>
              <a:tblPr/>
              <a:tblGrid>
                <a:gridCol w="2786082"/>
              </a:tblGrid>
              <a:tr h="17145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 воспитание гуманного отношения к природе (нравственное воспитание);</a:t>
                      </a:r>
                    </a:p>
                    <a:p>
                      <a:endParaRPr lang="ru-RU" b="1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 rot="5400000">
            <a:off x="1465241" y="749281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500694" y="936434"/>
          <a:ext cx="3286148" cy="1706748"/>
        </p:xfrm>
        <a:graphic>
          <a:graphicData uri="http://schemas.openxmlformats.org/drawingml/2006/table">
            <a:tbl>
              <a:tblPr/>
              <a:tblGrid>
                <a:gridCol w="3286148"/>
              </a:tblGrid>
              <a:tr h="1706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 формирование системы экологических знаний и представлений (интеллектуальное развитие);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cxnSp>
        <p:nvCxnSpPr>
          <p:cNvPr id="13" name="Прямая со стрелкой 12"/>
          <p:cNvCxnSpPr/>
          <p:nvPr/>
        </p:nvCxnSpPr>
        <p:spPr>
          <a:xfrm rot="5400000">
            <a:off x="6357950" y="78579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2001026" y="1856570"/>
            <a:ext cx="242889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4072728" y="1785132"/>
            <a:ext cx="242889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1857356" y="3071810"/>
          <a:ext cx="2428892" cy="2560320"/>
        </p:xfrm>
        <a:graphic>
          <a:graphicData uri="http://schemas.openxmlformats.org/drawingml/2006/table">
            <a:tbl>
              <a:tblPr/>
              <a:tblGrid>
                <a:gridCol w="2428892"/>
              </a:tblGrid>
              <a:tr h="7711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 развитие эстетических чувств (умения увидеть и прочувствовать красоту природы, восхититься ею, желания сохранить её).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500562" y="3071810"/>
          <a:ext cx="2571768" cy="2571768"/>
        </p:xfrm>
        <a:graphic>
          <a:graphicData uri="http://schemas.openxmlformats.org/drawingml/2006/table">
            <a:tbl>
              <a:tblPr/>
              <a:tblGrid>
                <a:gridCol w="2571768"/>
              </a:tblGrid>
              <a:tr h="2571768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– участие детей в посильной для них деятельности по уходу за растениями и животными, по охране и защите природы.</a:t>
                      </a:r>
                    </a:p>
                    <a:p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0004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Наблюдение</a:t>
            </a:r>
            <a:endParaRPr lang="ru-RU" sz="1800" b="1" dirty="0"/>
          </a:p>
        </p:txBody>
      </p:sp>
      <p:pic>
        <p:nvPicPr>
          <p:cNvPr id="2050" name="Picture 2" descr="C:\Users\RAMIR\Desktop\Camera\дляы слайдов\IMG-20171116-WA000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Прогулки</a:t>
            </a:r>
            <a:endParaRPr lang="ru-RU" sz="1800" b="1" dirty="0"/>
          </a:p>
        </p:txBody>
      </p:sp>
      <p:pic>
        <p:nvPicPr>
          <p:cNvPr id="4098" name="Picture 2" descr="C:\Users\RAMIR\Desktop\Camera\дляы слайдов\IMG-20171116-WA000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57166"/>
            <a:ext cx="4643438" cy="6500834"/>
          </a:xfrm>
          <a:prstGeom prst="rect">
            <a:avLst/>
          </a:prstGeom>
          <a:noFill/>
        </p:spPr>
      </p:pic>
      <p:pic>
        <p:nvPicPr>
          <p:cNvPr id="4099" name="Picture 3" descr="C:\Users\RAMIR\Desktop\Camera\IMG_20171117_11244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357166"/>
            <a:ext cx="449580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5728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Художественная литература</a:t>
            </a:r>
            <a:endParaRPr lang="ru-RU" sz="1800" b="1" dirty="0"/>
          </a:p>
        </p:txBody>
      </p:sp>
      <p:pic>
        <p:nvPicPr>
          <p:cNvPr id="5122" name="Picture 2" descr="C:\Users\RAMIR\Desktop\Camera\IMG-20171116-WA0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85752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/>
              <a:t>Уголок природы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074" name="Picture 2" descr="C:\Users\RAMIR\Desktop\Camera\дляы слайдов\IMG-20171116-WA0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428604"/>
            <a:ext cx="8786874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180</Words>
  <Application>Microsoft Office PowerPoint</Application>
  <PresentationFormat>Экран (4:3)</PresentationFormat>
  <Paragraphs>32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Наблюдение</vt:lpstr>
      <vt:lpstr>Прогулки</vt:lpstr>
      <vt:lpstr>Художественная литература</vt:lpstr>
      <vt:lpstr>Уголок природы </vt:lpstr>
      <vt:lpstr>Календарь природы</vt:lpstr>
      <vt:lpstr>ООД</vt:lpstr>
      <vt:lpstr>Травянчик</vt:lpstr>
      <vt:lpstr>Слайд 13</vt:lpstr>
      <vt:lpstr>Дидактические игры</vt:lpstr>
      <vt:lpstr>Работа с родителями</vt:lpstr>
      <vt:lpstr>   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RAMIR</dc:creator>
  <cp:lastModifiedBy>ADMIN</cp:lastModifiedBy>
  <cp:revision>32</cp:revision>
  <dcterms:created xsi:type="dcterms:W3CDTF">2017-11-14T15:44:06Z</dcterms:created>
  <dcterms:modified xsi:type="dcterms:W3CDTF">2019-12-22T15:41:02Z</dcterms:modified>
</cp:coreProperties>
</file>