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72" r:id="rId2"/>
    <p:sldId id="287" r:id="rId3"/>
    <p:sldId id="288" r:id="rId4"/>
    <p:sldId id="352" r:id="rId5"/>
    <p:sldId id="353" r:id="rId6"/>
    <p:sldId id="306" r:id="rId7"/>
    <p:sldId id="298" r:id="rId8"/>
    <p:sldId id="299" r:id="rId9"/>
    <p:sldId id="30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39" autoAdjust="0"/>
    <p:restoredTop sz="94698" autoAdjust="0"/>
  </p:normalViewPr>
  <p:slideViewPr>
    <p:cSldViewPr>
      <p:cViewPr>
        <p:scale>
          <a:sx n="64" d="100"/>
          <a:sy n="64" d="100"/>
        </p:scale>
        <p:origin x="-2994" y="-10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742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200294-3A05-4924-BAB5-F6EACDEDDCD2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D2CAEF-0251-4237-B772-DB667BF91E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9968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04860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6690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6823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43210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44018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1306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49906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D2CAEF-0251-4237-B772-DB667BF91E5A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2823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51579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400950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3678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299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42053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70551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843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069932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0599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96826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530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96171A-1C21-4A40-B73F-05F387EE081C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6C37-AF1C-4196-9893-C8644910512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6845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П</a:t>
            </a:r>
            <a:r>
              <a:rPr lang="ru-RU" b="1" dirty="0" smtClean="0">
                <a:solidFill>
                  <a:srgbClr val="0070C0"/>
                </a:solidFill>
              </a:rPr>
              <a:t>резентация </a:t>
            </a:r>
            <a:r>
              <a:rPr lang="ru-RU" b="1" dirty="0">
                <a:solidFill>
                  <a:srgbClr val="0070C0"/>
                </a:solidFill>
              </a:rPr>
              <a:t>дидактические игры цвет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2890664" cy="2602886"/>
          </a:xfrm>
        </p:spPr>
      </p:pic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668594"/>
            <a:ext cx="2952328" cy="240847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581128"/>
            <a:ext cx="3200400" cy="18335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923698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4644008" y="3990500"/>
            <a:ext cx="4392489" cy="2239937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4355975" y="1261071"/>
            <a:ext cx="4392489" cy="2239937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Группа 58"/>
          <p:cNvGrpSpPr/>
          <p:nvPr/>
        </p:nvGrpSpPr>
        <p:grpSpPr>
          <a:xfrm>
            <a:off x="467544" y="1178572"/>
            <a:ext cx="3503779" cy="2322435"/>
            <a:chOff x="2051720" y="3789602"/>
            <a:chExt cx="2520280" cy="1511606"/>
          </a:xfrm>
          <a:solidFill>
            <a:srgbClr val="FF0000"/>
          </a:solidFill>
        </p:grpSpPr>
        <p:sp>
          <p:nvSpPr>
            <p:cNvPr id="61" name="Месяц 60"/>
            <p:cNvSpPr/>
            <p:nvPr/>
          </p:nvSpPr>
          <p:spPr>
            <a:xfrm rot="10800000">
              <a:off x="3785632" y="4006189"/>
              <a:ext cx="786368" cy="1008112"/>
            </a:xfrm>
            <a:prstGeom prst="mo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Блок-схема: задержка 59"/>
            <p:cNvSpPr/>
            <p:nvPr/>
          </p:nvSpPr>
          <p:spPr>
            <a:xfrm rot="5400000">
              <a:off x="2378817" y="3677967"/>
              <a:ext cx="1296144" cy="1950338"/>
            </a:xfrm>
            <a:prstGeom prst="flowChartDela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Овал 61"/>
            <p:cNvSpPr/>
            <p:nvPr/>
          </p:nvSpPr>
          <p:spPr>
            <a:xfrm>
              <a:off x="2051720" y="3789602"/>
              <a:ext cx="1950338" cy="57550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Овал 62"/>
            <p:cNvSpPr/>
            <p:nvPr/>
          </p:nvSpPr>
          <p:spPr>
            <a:xfrm>
              <a:off x="2051720" y="3789602"/>
              <a:ext cx="1872208" cy="40520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Овал 13"/>
          <p:cNvSpPr/>
          <p:nvPr/>
        </p:nvSpPr>
        <p:spPr>
          <a:xfrm>
            <a:off x="5220071" y="1728081"/>
            <a:ext cx="2664296" cy="989801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683568" y="3982978"/>
            <a:ext cx="3503779" cy="2322435"/>
            <a:chOff x="2051720" y="3789602"/>
            <a:chExt cx="2520280" cy="1511606"/>
          </a:xfrm>
          <a:solidFill>
            <a:srgbClr val="FFFF00"/>
          </a:solidFill>
        </p:grpSpPr>
        <p:sp>
          <p:nvSpPr>
            <p:cNvPr id="17" name="Месяц 16"/>
            <p:cNvSpPr/>
            <p:nvPr/>
          </p:nvSpPr>
          <p:spPr>
            <a:xfrm rot="10800000">
              <a:off x="3785632" y="4006189"/>
              <a:ext cx="786368" cy="1008112"/>
            </a:xfrm>
            <a:prstGeom prst="mo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Блок-схема: задержка 17"/>
            <p:cNvSpPr/>
            <p:nvPr/>
          </p:nvSpPr>
          <p:spPr>
            <a:xfrm rot="5400000">
              <a:off x="2378817" y="3677967"/>
              <a:ext cx="1296144" cy="1950338"/>
            </a:xfrm>
            <a:prstGeom prst="flowChartDela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051720" y="3789602"/>
              <a:ext cx="1950338" cy="57550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051720" y="3789602"/>
              <a:ext cx="1872208" cy="40520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Овал 20"/>
          <p:cNvSpPr/>
          <p:nvPr/>
        </p:nvSpPr>
        <p:spPr>
          <a:xfrm>
            <a:off x="5580112" y="4485400"/>
            <a:ext cx="2664296" cy="989801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166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Овал 21"/>
          <p:cNvSpPr/>
          <p:nvPr/>
        </p:nvSpPr>
        <p:spPr>
          <a:xfrm>
            <a:off x="4149080" y="4149080"/>
            <a:ext cx="4392489" cy="2239937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4165174" y="942806"/>
            <a:ext cx="4392489" cy="2239937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13176" y="1489853"/>
            <a:ext cx="2664296" cy="989801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" name="Группа 15"/>
          <p:cNvGrpSpPr/>
          <p:nvPr/>
        </p:nvGrpSpPr>
        <p:grpSpPr>
          <a:xfrm>
            <a:off x="467544" y="1178572"/>
            <a:ext cx="3503779" cy="2322435"/>
            <a:chOff x="2051720" y="3789602"/>
            <a:chExt cx="2520280" cy="1511606"/>
          </a:xfrm>
          <a:solidFill>
            <a:srgbClr val="00B0F0"/>
          </a:solidFill>
        </p:grpSpPr>
        <p:sp>
          <p:nvSpPr>
            <p:cNvPr id="17" name="Месяц 16"/>
            <p:cNvSpPr/>
            <p:nvPr/>
          </p:nvSpPr>
          <p:spPr>
            <a:xfrm rot="10800000">
              <a:off x="3785632" y="4006189"/>
              <a:ext cx="786368" cy="1008112"/>
            </a:xfrm>
            <a:prstGeom prst="mo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Блок-схема: задержка 17"/>
            <p:cNvSpPr/>
            <p:nvPr/>
          </p:nvSpPr>
          <p:spPr>
            <a:xfrm rot="5400000">
              <a:off x="2378817" y="3677967"/>
              <a:ext cx="1296144" cy="1950338"/>
            </a:xfrm>
            <a:prstGeom prst="flowChartDela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2051720" y="3789602"/>
              <a:ext cx="1950338" cy="57550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2051720" y="3789602"/>
              <a:ext cx="1872208" cy="40520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" name="Овал 20"/>
          <p:cNvSpPr/>
          <p:nvPr/>
        </p:nvSpPr>
        <p:spPr>
          <a:xfrm>
            <a:off x="5044399" y="4726626"/>
            <a:ext cx="2664296" cy="989801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1" name="Группа 30"/>
          <p:cNvGrpSpPr/>
          <p:nvPr/>
        </p:nvGrpSpPr>
        <p:grpSpPr>
          <a:xfrm>
            <a:off x="588031" y="4066582"/>
            <a:ext cx="3503779" cy="2322435"/>
            <a:chOff x="2051720" y="3789602"/>
            <a:chExt cx="2520280" cy="1511606"/>
          </a:xfrm>
          <a:solidFill>
            <a:srgbClr val="92D050"/>
          </a:solidFill>
        </p:grpSpPr>
        <p:sp>
          <p:nvSpPr>
            <p:cNvPr id="37" name="Месяц 36"/>
            <p:cNvSpPr/>
            <p:nvPr/>
          </p:nvSpPr>
          <p:spPr>
            <a:xfrm rot="10800000">
              <a:off x="3785632" y="4006189"/>
              <a:ext cx="786368" cy="1008112"/>
            </a:xfrm>
            <a:prstGeom prst="moon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8" name="Блок-схема: задержка 37"/>
            <p:cNvSpPr/>
            <p:nvPr/>
          </p:nvSpPr>
          <p:spPr>
            <a:xfrm rot="5400000">
              <a:off x="2378817" y="3677967"/>
              <a:ext cx="1296144" cy="1950338"/>
            </a:xfrm>
            <a:prstGeom prst="flowChartDelay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9" name="Овал 38"/>
            <p:cNvSpPr/>
            <p:nvPr/>
          </p:nvSpPr>
          <p:spPr>
            <a:xfrm>
              <a:off x="2051720" y="3789602"/>
              <a:ext cx="1950338" cy="575502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0" name="Овал 39"/>
            <p:cNvSpPr/>
            <p:nvPr/>
          </p:nvSpPr>
          <p:spPr>
            <a:xfrm>
              <a:off x="2051720" y="3789602"/>
              <a:ext cx="1872208" cy="405208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372574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9552" y="1998423"/>
            <a:ext cx="3384376" cy="3815499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51869" y="2518135"/>
            <a:ext cx="2021619" cy="282175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602785" y="2677005"/>
            <a:ext cx="1192110" cy="2389308"/>
          </a:xfrm>
          <a:prstGeom prst="rect">
            <a:avLst/>
          </a:prstGeom>
        </p:spPr>
      </p:pic>
      <p:sp>
        <p:nvSpPr>
          <p:cNvPr id="10" name="Равнобедренный треугольник 9"/>
          <p:cNvSpPr/>
          <p:nvPr/>
        </p:nvSpPr>
        <p:spPr>
          <a:xfrm>
            <a:off x="549943" y="590944"/>
            <a:ext cx="3384376" cy="1387361"/>
          </a:xfrm>
          <a:prstGeom prst="triangl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2" name="Группа 11"/>
          <p:cNvGrpSpPr/>
          <p:nvPr/>
        </p:nvGrpSpPr>
        <p:grpSpPr>
          <a:xfrm>
            <a:off x="4851120" y="468271"/>
            <a:ext cx="3456387" cy="5345651"/>
            <a:chOff x="5189973" y="860142"/>
            <a:chExt cx="2664297" cy="439248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5189973" y="2084278"/>
              <a:ext cx="2664296" cy="3168352"/>
            </a:xfrm>
            <a:prstGeom prst="rect">
              <a:avLst/>
            </a:prstGeom>
            <a:solidFill>
              <a:srgbClr val="FF00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688874" y="2518135"/>
              <a:ext cx="1710457" cy="248977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5" name="Рисунок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17810" y="2708918"/>
              <a:ext cx="1008624" cy="2108203"/>
            </a:xfrm>
            <a:prstGeom prst="rect">
              <a:avLst/>
            </a:prstGeom>
          </p:spPr>
        </p:pic>
        <p:sp>
          <p:nvSpPr>
            <p:cNvPr id="11" name="Равнобедренный треугольник 10"/>
            <p:cNvSpPr/>
            <p:nvPr/>
          </p:nvSpPr>
          <p:spPr>
            <a:xfrm>
              <a:off x="5189974" y="860142"/>
              <a:ext cx="2664296" cy="1224136"/>
            </a:xfrm>
            <a:prstGeom prst="triangl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="" xmlns:p14="http://schemas.microsoft.com/office/powerpoint/2010/main" val="451492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5020445" y="764704"/>
            <a:ext cx="3455097" cy="5256584"/>
            <a:chOff x="684855" y="1268760"/>
            <a:chExt cx="2664296" cy="4392488"/>
          </a:xfrm>
        </p:grpSpPr>
        <p:sp>
          <p:nvSpPr>
            <p:cNvPr id="2" name="Прямоугольник 1"/>
            <p:cNvSpPr/>
            <p:nvPr/>
          </p:nvSpPr>
          <p:spPr>
            <a:xfrm>
              <a:off x="684855" y="2492896"/>
              <a:ext cx="2664296" cy="3168352"/>
            </a:xfrm>
            <a:prstGeom prst="rect">
              <a:avLst/>
            </a:prstGeom>
            <a:solidFill>
              <a:srgbClr val="00B05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3" name="Прямоугольник 2"/>
            <p:cNvSpPr/>
            <p:nvPr/>
          </p:nvSpPr>
          <p:spPr>
            <a:xfrm>
              <a:off x="1131695" y="3034277"/>
              <a:ext cx="1710457" cy="248977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4" name="Рисунок 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82611" y="3216996"/>
              <a:ext cx="1008624" cy="2108203"/>
            </a:xfrm>
            <a:prstGeom prst="rect">
              <a:avLst/>
            </a:prstGeom>
          </p:spPr>
        </p:pic>
        <p:sp>
          <p:nvSpPr>
            <p:cNvPr id="12" name="Равнобедренный треугольник 11"/>
            <p:cNvSpPr/>
            <p:nvPr/>
          </p:nvSpPr>
          <p:spPr>
            <a:xfrm>
              <a:off x="684855" y="1268760"/>
              <a:ext cx="2664296" cy="1224136"/>
            </a:xfrm>
            <a:prstGeom prst="triangle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" name="Группа 15"/>
          <p:cNvGrpSpPr/>
          <p:nvPr/>
        </p:nvGrpSpPr>
        <p:grpSpPr>
          <a:xfrm>
            <a:off x="899592" y="764704"/>
            <a:ext cx="3455097" cy="5320319"/>
            <a:chOff x="4951528" y="1263326"/>
            <a:chExt cx="2733213" cy="4361762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4951528" y="2456736"/>
              <a:ext cx="2733213" cy="3168352"/>
            </a:xfrm>
            <a:prstGeom prst="rect">
              <a:avLst/>
            </a:prstGeom>
            <a:solidFill>
              <a:srgbClr val="FFFF00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ru-RU"/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497364" y="2832186"/>
              <a:ext cx="1710457" cy="248977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4F81BD">
                  <a:shade val="50000"/>
                </a:srgbClr>
              </a:solidFill>
              <a:prstDash val="solid"/>
            </a:ln>
            <a:effectLst/>
          </p:spPr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Равнобедренный треугольник 12"/>
            <p:cNvSpPr/>
            <p:nvPr/>
          </p:nvSpPr>
          <p:spPr>
            <a:xfrm>
              <a:off x="4951529" y="1263326"/>
              <a:ext cx="2733212" cy="1224136"/>
            </a:xfrm>
            <a:prstGeom prst="triangl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4" name="Рисунок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48280" y="3022969"/>
              <a:ext cx="1008624" cy="21082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="" xmlns:p14="http://schemas.microsoft.com/office/powerpoint/2010/main" val="2333749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39552" y="404664"/>
            <a:ext cx="7960242" cy="576064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8857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36575"/>
            <a:ext cx="7980363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13917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36575"/>
            <a:ext cx="7980363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2706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536575"/>
            <a:ext cx="7980363" cy="5784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582324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B0F0"/>
        </a:solidFill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2121</TotalTime>
  <Words>12</Words>
  <Application>Microsoft Office PowerPoint</Application>
  <PresentationFormat>Экран (4:3)</PresentationFormat>
  <Paragraphs>12</Paragraphs>
  <Slides>9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дидактические игры цвет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210</dc:creator>
  <cp:lastModifiedBy>Галина</cp:lastModifiedBy>
  <cp:revision>150</cp:revision>
  <cp:lastPrinted>2015-10-08T18:11:48Z</cp:lastPrinted>
  <dcterms:created xsi:type="dcterms:W3CDTF">2014-04-18T05:04:40Z</dcterms:created>
  <dcterms:modified xsi:type="dcterms:W3CDTF">2019-12-22T14:04:59Z</dcterms:modified>
</cp:coreProperties>
</file>