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24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78C1195-CBA2-483A-A8A5-823DE8BF94A5}" type="datetimeFigureOut">
              <a:rPr lang="ru-RU" smtClean="0"/>
              <a:pPr/>
              <a:t>23.11.2019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D582B65-BD23-4361-8183-FAF6C55EBB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1475656" y="1484784"/>
            <a:ext cx="7344816" cy="345638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Профильный </a:t>
            </a:r>
            <a:b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</a:b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лингвистический</a:t>
            </a:r>
            <a:b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</a:b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 лагерь </a:t>
            </a:r>
            <a:b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</a:b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</a:rPr>
              <a:t>«Полиглот»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404664"/>
            <a:ext cx="6400800" cy="648072"/>
          </a:xfrm>
        </p:spPr>
        <p:txBody>
          <a:bodyPr/>
          <a:lstStyle/>
          <a:p>
            <a:pPr algn="ctr"/>
            <a:r>
              <a:rPr lang="ru-RU" dirty="0">
                <a:solidFill>
                  <a:schemeClr val="accent6"/>
                </a:solidFill>
              </a:rPr>
              <a:t>МБОУ «Курумканская СОШ №1»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275856" y="58052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6"/>
                </a:solidFill>
              </a:rPr>
              <a:t>Июнь, 2018 г.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teachers – </a:t>
            </a:r>
            <a:r>
              <a:rPr lang="ru-RU" dirty="0"/>
              <a:t>Наши учителя </a:t>
            </a:r>
          </a:p>
        </p:txBody>
      </p:sp>
      <p:pic>
        <p:nvPicPr>
          <p:cNvPr id="5" name="Рисунок 4" descr="P_20180612_14114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5400000">
            <a:off x="2337470" y="1487066"/>
            <a:ext cx="4860032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Our camp</a:t>
            </a:r>
            <a:r>
              <a:rPr lang="ru-RU" dirty="0">
                <a:solidFill>
                  <a:srgbClr val="0070C0"/>
                </a:solidFill>
              </a:rPr>
              <a:t> -  Наш лагерь </a:t>
            </a:r>
            <a:r>
              <a:rPr lang="en-US" dirty="0">
                <a:solidFill>
                  <a:srgbClr val="0070C0"/>
                </a:solidFill>
              </a:rPr>
              <a:t>  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" name="Содержимое 9" descr="P_20180605_144323_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>
          <a:xfrm>
            <a:off x="323528" y="1772816"/>
            <a:ext cx="8424936" cy="4188342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Our team – </a:t>
            </a:r>
            <a:r>
              <a:rPr lang="ru-RU" dirty="0">
                <a:solidFill>
                  <a:srgbClr val="0070C0"/>
                </a:solidFill>
              </a:rPr>
              <a:t>Наши отряды</a:t>
            </a:r>
          </a:p>
        </p:txBody>
      </p:sp>
      <p:pic>
        <p:nvPicPr>
          <p:cNvPr id="6" name="Содержимое 5" descr="P_20180603_11073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30000"/>
          </a:blip>
          <a:srcRect/>
          <a:stretch>
            <a:fillRect/>
          </a:stretch>
        </p:blipFill>
        <p:spPr>
          <a:xfrm>
            <a:off x="1187624" y="1196752"/>
            <a:ext cx="3563889" cy="2367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P_20180603_110704.jpg"/>
          <p:cNvPicPr>
            <a:picLocks noChangeAspect="1"/>
          </p:cNvPicPr>
          <p:nvPr/>
        </p:nvPicPr>
        <p:blipFill>
          <a:blip r:embed="rId3" cstate="email">
            <a:lum bright="30000"/>
          </a:blip>
          <a:srcRect/>
          <a:stretch>
            <a:fillRect/>
          </a:stretch>
        </p:blipFill>
        <p:spPr>
          <a:xfrm>
            <a:off x="5220072" y="1340768"/>
            <a:ext cx="3635896" cy="2546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P_20180603_110813.jpg"/>
          <p:cNvPicPr>
            <a:picLocks noChangeAspect="1"/>
          </p:cNvPicPr>
          <p:nvPr/>
        </p:nvPicPr>
        <p:blipFill>
          <a:blip r:embed="rId4" cstate="email">
            <a:lum bright="30000"/>
          </a:blip>
          <a:srcRect/>
          <a:stretch>
            <a:fillRect/>
          </a:stretch>
        </p:blipFill>
        <p:spPr>
          <a:xfrm>
            <a:off x="4788024" y="4077072"/>
            <a:ext cx="4121933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_20180603_110713.jpg"/>
          <p:cNvPicPr>
            <a:picLocks noChangeAspect="1"/>
          </p:cNvPicPr>
          <p:nvPr/>
        </p:nvPicPr>
        <p:blipFill>
          <a:blip r:embed="rId5" cstate="email">
            <a:lum bright="30000"/>
          </a:blip>
          <a:srcRect/>
          <a:stretch>
            <a:fillRect/>
          </a:stretch>
        </p:blipFill>
        <p:spPr>
          <a:xfrm>
            <a:off x="971600" y="3933056"/>
            <a:ext cx="3674570" cy="2499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7498080" cy="1143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Our guests</a:t>
            </a:r>
            <a:r>
              <a:rPr lang="ru-RU" dirty="0">
                <a:solidFill>
                  <a:srgbClr val="0070C0"/>
                </a:solidFill>
              </a:rPr>
              <a:t> – Наши гости</a:t>
            </a:r>
            <a:r>
              <a:rPr lang="en-US" dirty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IMG_20180611_10191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275856" y="1268760"/>
            <a:ext cx="5472608" cy="388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3" descr="P_20180605_10353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3573016"/>
            <a:ext cx="5195094" cy="2922240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652120" y="5301208"/>
            <a:ext cx="3275856" cy="12002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7168840" cy="922114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Our lessons – </a:t>
            </a:r>
            <a:r>
              <a:rPr lang="ru-RU" dirty="0">
                <a:solidFill>
                  <a:srgbClr val="0070C0"/>
                </a:solidFill>
              </a:rPr>
              <a:t>Наши занятия </a:t>
            </a:r>
            <a:r>
              <a:rPr lang="en-US" dirty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20180612_11485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196751"/>
            <a:ext cx="4696522" cy="2601289"/>
          </a:xfrm>
        </p:spPr>
      </p:pic>
      <p:pic>
        <p:nvPicPr>
          <p:cNvPr id="5" name="Рисунок 4" descr="20180612_1105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3933056"/>
            <a:ext cx="4736526" cy="2664296"/>
          </a:xfrm>
          <a:prstGeom prst="rect">
            <a:avLst/>
          </a:prstGeom>
        </p:spPr>
      </p:pic>
      <p:pic>
        <p:nvPicPr>
          <p:cNvPr id="7" name="Рисунок 6" descr="P_20180605_10352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860032" y="1196752"/>
            <a:ext cx="4096455" cy="2304256"/>
          </a:xfrm>
          <a:prstGeom prst="rect">
            <a:avLst/>
          </a:prstGeom>
        </p:spPr>
      </p:pic>
      <p:pic>
        <p:nvPicPr>
          <p:cNvPr id="8" name="Рисунок 7" descr="P_20180605_1035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075946" y="3933056"/>
            <a:ext cx="4700014" cy="264375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8028384" cy="11430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Our poems – </a:t>
            </a:r>
            <a:r>
              <a:rPr lang="ru-RU" dirty="0">
                <a:solidFill>
                  <a:srgbClr val="0070C0"/>
                </a:solidFill>
              </a:rPr>
              <a:t>Наши стихотворения </a:t>
            </a:r>
            <a:r>
              <a:rPr lang="en-US" dirty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P_20180603_12322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755576" y="1340768"/>
            <a:ext cx="3856980" cy="2169551"/>
          </a:xfrm>
        </p:spPr>
      </p:pic>
      <p:pic>
        <p:nvPicPr>
          <p:cNvPr id="5" name="Рисунок 4" descr="P_20180603_12362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1268760"/>
            <a:ext cx="4096455" cy="2304256"/>
          </a:xfrm>
          <a:prstGeom prst="rect">
            <a:avLst/>
          </a:prstGeom>
        </p:spPr>
      </p:pic>
      <p:pic>
        <p:nvPicPr>
          <p:cNvPr id="1026" name="Picture 2" descr="D:\Download\DESK TOP\KCAMP\Новая папка\P_20180612_1412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3501008"/>
            <a:ext cx="4708320" cy="2648430"/>
          </a:xfrm>
          <a:prstGeom prst="rect">
            <a:avLst/>
          </a:prstGeom>
          <a:noFill/>
        </p:spPr>
      </p:pic>
      <p:pic>
        <p:nvPicPr>
          <p:cNvPr id="8" name="Рисунок 7" descr="P_20180603_11103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16016" y="3501008"/>
            <a:ext cx="4427984" cy="249074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0"/>
            <a:ext cx="7498080" cy="1143000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Our dances</a:t>
            </a:r>
            <a:r>
              <a:rPr lang="ru-RU" dirty="0">
                <a:solidFill>
                  <a:srgbClr val="0070C0"/>
                </a:solidFill>
              </a:rPr>
              <a:t> – Наши танцы </a:t>
            </a:r>
            <a:r>
              <a:rPr lang="en-US" dirty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6" name="Рисунок 5" descr="IMG_20180612_1015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75989" y="1124744"/>
            <a:ext cx="4668011" cy="3501008"/>
          </a:xfrm>
          <a:prstGeom prst="rect">
            <a:avLst/>
          </a:prstGeom>
        </p:spPr>
      </p:pic>
      <p:pic>
        <p:nvPicPr>
          <p:cNvPr id="4" name="Содержимое 3" descr="20180612_103429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251520" y="1124744"/>
            <a:ext cx="4968552" cy="2794811"/>
          </a:xfrm>
        </p:spPr>
      </p:pic>
      <p:pic>
        <p:nvPicPr>
          <p:cNvPr id="7" name="Рисунок 6" descr="P_20180612_12200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87624" y="3429000"/>
            <a:ext cx="5652120" cy="317931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1143000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Our games – </a:t>
            </a:r>
            <a:r>
              <a:rPr lang="ru-RU" dirty="0">
                <a:solidFill>
                  <a:srgbClr val="0070C0"/>
                </a:solidFill>
              </a:rPr>
              <a:t>Наши игры</a:t>
            </a:r>
          </a:p>
        </p:txBody>
      </p:sp>
      <p:pic>
        <p:nvPicPr>
          <p:cNvPr id="4" name="Содержимое 3" descr="20180609_12313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268760"/>
            <a:ext cx="4284751" cy="2410172"/>
          </a:xfrm>
        </p:spPr>
      </p:pic>
      <p:pic>
        <p:nvPicPr>
          <p:cNvPr id="5" name="Рисунок 4" descr="20180609_1227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63844" y="980728"/>
            <a:ext cx="5980156" cy="3363838"/>
          </a:xfrm>
          <a:prstGeom prst="rect">
            <a:avLst/>
          </a:prstGeom>
        </p:spPr>
      </p:pic>
      <p:pic>
        <p:nvPicPr>
          <p:cNvPr id="9" name="Рисунок 8" descr="P_20180607_110722_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3645024"/>
            <a:ext cx="5212071" cy="2931790"/>
          </a:xfrm>
          <a:prstGeom prst="rect">
            <a:avLst/>
          </a:prstGeom>
        </p:spPr>
      </p:pic>
      <p:pic>
        <p:nvPicPr>
          <p:cNvPr id="10" name="Содержимое 6" descr="IMG_20180611_113414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4716016" y="3573016"/>
            <a:ext cx="4100089" cy="260337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Our quiz – </a:t>
            </a:r>
            <a:r>
              <a:rPr lang="ru-RU" dirty="0">
                <a:solidFill>
                  <a:srgbClr val="0070C0"/>
                </a:solidFill>
              </a:rPr>
              <a:t>Наши викторины</a:t>
            </a:r>
          </a:p>
        </p:txBody>
      </p:sp>
      <p:pic>
        <p:nvPicPr>
          <p:cNvPr id="6" name="Содержимое 3" descr="P_20180603_1109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5400000">
            <a:off x="4816911" y="2464009"/>
            <a:ext cx="5134813" cy="2888332"/>
          </a:xfrm>
          <a:prstGeom prst="rect">
            <a:avLst/>
          </a:prstGeom>
        </p:spPr>
      </p:pic>
      <p:pic>
        <p:nvPicPr>
          <p:cNvPr id="9" name="Содержимое 8" descr="IMG_20180611_114457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1691680" y="1340768"/>
            <a:ext cx="3840427" cy="2880320"/>
          </a:xfrm>
        </p:spPr>
      </p:pic>
      <p:pic>
        <p:nvPicPr>
          <p:cNvPr id="11" name="Рисунок 10" descr="P_20180603_11111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9552" y="3645024"/>
            <a:ext cx="5148064" cy="289578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Our interviews  - </a:t>
            </a:r>
            <a:r>
              <a:rPr lang="ru-RU" dirty="0">
                <a:solidFill>
                  <a:srgbClr val="0070C0"/>
                </a:solidFill>
              </a:rPr>
              <a:t>Наши интервью</a:t>
            </a:r>
          </a:p>
        </p:txBody>
      </p:sp>
      <p:pic>
        <p:nvPicPr>
          <p:cNvPr id="5" name="Содержимое 4" descr="20180612_1105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355976" y="1340768"/>
            <a:ext cx="4494742" cy="2528292"/>
          </a:xfrm>
        </p:spPr>
      </p:pic>
      <p:pic>
        <p:nvPicPr>
          <p:cNvPr id="6" name="Рисунок 5" descr="P_20180605_14385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3528" y="1268760"/>
            <a:ext cx="4032448" cy="3147814"/>
          </a:xfrm>
          <a:prstGeom prst="rect">
            <a:avLst/>
          </a:prstGeom>
        </p:spPr>
      </p:pic>
      <p:pic>
        <p:nvPicPr>
          <p:cNvPr id="8" name="Рисунок 7" descr="P_20180612_11474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129726" y="3573016"/>
            <a:ext cx="4014274" cy="2911252"/>
          </a:xfrm>
          <a:prstGeom prst="rect">
            <a:avLst/>
          </a:prstGeom>
        </p:spPr>
      </p:pic>
      <p:pic>
        <p:nvPicPr>
          <p:cNvPr id="9" name="Содержимое 3" descr="P_20180612_12012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5536" y="3717032"/>
            <a:ext cx="5009108" cy="281762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66</TotalTime>
  <Words>72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Corbel</vt:lpstr>
      <vt:lpstr>Gill Sans MT</vt:lpstr>
      <vt:lpstr>Verdana</vt:lpstr>
      <vt:lpstr>Wingdings 2</vt:lpstr>
      <vt:lpstr>Солнцестояние</vt:lpstr>
      <vt:lpstr>Профильный  лингвистический  лагерь  «Полиглот»</vt:lpstr>
      <vt:lpstr>Our team – Наши отряды</vt:lpstr>
      <vt:lpstr>Our guests – Наши гости </vt:lpstr>
      <vt:lpstr>Our lessons – Наши занятия  </vt:lpstr>
      <vt:lpstr>Our poems – Наши стихотворения  </vt:lpstr>
      <vt:lpstr>Our dances – Наши танцы  </vt:lpstr>
      <vt:lpstr>Our games – Наши игры</vt:lpstr>
      <vt:lpstr>Our quiz – Наши викторины</vt:lpstr>
      <vt:lpstr>Our interviews  - Наши интервью</vt:lpstr>
      <vt:lpstr>Our teachers – Наши учителя </vt:lpstr>
      <vt:lpstr>Our camp -  Наш лагерь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Darima Shiret</cp:lastModifiedBy>
  <cp:revision>11</cp:revision>
  <dcterms:created xsi:type="dcterms:W3CDTF">2018-06-19T16:48:09Z</dcterms:created>
  <dcterms:modified xsi:type="dcterms:W3CDTF">2019-11-23T05:48:26Z</dcterms:modified>
</cp:coreProperties>
</file>