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2" r:id="rId5"/>
    <p:sldId id="263" r:id="rId6"/>
    <p:sldId id="274" r:id="rId7"/>
    <p:sldId id="275" r:id="rId8"/>
    <p:sldId id="266" r:id="rId9"/>
    <p:sldId id="267" r:id="rId10"/>
    <p:sldId id="277" r:id="rId11"/>
    <p:sldId id="270" r:id="rId12"/>
    <p:sldId id="271" r:id="rId13"/>
    <p:sldId id="272" r:id="rId14"/>
    <p:sldId id="276" r:id="rId15"/>
    <p:sldId id="273" r:id="rId16"/>
    <p:sldId id="26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7" d="100"/>
          <a:sy n="77" d="100"/>
        </p:scale>
        <p:origin x="-11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8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Users\&#1053;&#1072;&#1076;&#1077;&#1078;&#1076;&#1072;\Desktop\&#1087;&#1072;&#1090;&#1088;&#1080;&#1086;&#1090;&#1080;&#1095;&#1077;&#1089;&#1082;&#1086;&#1077;%20&#1074;&#1086;&#1089;&#1087;&#1080;&#1090;\&#1043;&#1080;&#1084;&#1085;%20&#1056;&#1086;&#1089;&#1089;&#1080;&#1080;%20-%20&#1043;&#1048;&#1052;&#1053;%20&#1056;&#1086;&#1089;&#1089;&#1080;&#1081;&#1089;&#1082;&#1086;&#1081;%20&#1060;&#1077;&#1076;&#1077;&#1088;&#1072;&#1094;&#1080;&#1080;!%20(mp3ostrov.com).mp3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gif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Desktop\Надя5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60997" y="1916832"/>
            <a:ext cx="561546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Государственные</a:t>
            </a:r>
          </a:p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символы России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9992" y="4797152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Составила: </a:t>
            </a:r>
            <a:r>
              <a:rPr lang="ru-RU" dirty="0" smtClean="0">
                <a:solidFill>
                  <a:srgbClr val="0070C0"/>
                </a:solidFill>
              </a:rPr>
              <a:t>Ибрагимова З. И.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 txBox="1">
            <a:spLocks/>
          </p:cNvSpPr>
          <p:nvPr/>
        </p:nvSpPr>
        <p:spPr>
          <a:xfrm>
            <a:off x="1475656" y="332656"/>
            <a:ext cx="6264696" cy="648072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 флаг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b9ff1482bdd2472b52bf7838d2de4dd_x1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980728"/>
            <a:ext cx="3528392" cy="25917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флаг кита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052638"/>
            <a:ext cx="3837806" cy="2398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фра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861048"/>
            <a:ext cx="4031254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p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789040"/>
            <a:ext cx="3505572" cy="2629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TextBox 7"/>
          <p:cNvSpPr txBox="1"/>
          <p:nvPr/>
        </p:nvSpPr>
        <p:spPr>
          <a:xfrm>
            <a:off x="611560" y="105273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932040" y="1124744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386104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860032" y="393305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003232" cy="63567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Государственный гимн России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0021-021-Vot-i-podoshlo-vremja-proschatsja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292080" y="1268760"/>
            <a:ext cx="3400425" cy="46386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4896544" cy="5184576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 страны - это тоже государственный символ. Он исполняется в особенных, торжественных случаях. Гимн России очень красивый и величественный. Каждый гражданин России должен знать слова гимна. Гимн посвящен нашей стране, ее бескрайним просторам, отважным людям, великой истории, в гимне поется о прошлом и будущем страны, о горячей любви к своей Родине.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Слова для гимна нашей Родины Написал Сергей Владимирович Михалков.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6021288"/>
            <a:ext cx="19273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С.В. Михалков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Гимн России - ГИМН Российской Федерации!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6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908720"/>
            <a:ext cx="4176464" cy="53413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Герб – это отличительный знак государства, изображаемый на флагах, монетах, печатях. На фоне щита красного цвета изображен золотой двуглавый орел. Правой лапой орел сжимает скипетр, в левой лапе – держава. Скипетр и держава всегда были символами царской власти.  Над головой орла золотая корона. На груди орла расположен щит. На щите изображен всадник на коне.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480px-Russland-Wappen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340768"/>
            <a:ext cx="3919611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Щит Российского герба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00301_html_25f1c1b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628800"/>
            <a:ext cx="4191000" cy="50577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2" y="1340768"/>
            <a:ext cx="4464496" cy="5122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Это непростой всадник. Зовут его святой Георгий Победоносец. 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solidFill>
                  <a:srgbClr val="002060"/>
                </a:solidFill>
              </a:rPr>
              <a:t>Издавна он почитался на Руси как покровитель воинов, защитник Отечества! В руках у Георгия Победоносца серебряное копье. Этим копьем он поражает черного змея, а верный конь топчет змея копытами. Змей – символ зла. Наш герб символизирует победу добра над злом, красоту и справедливость!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2"/>
          <p:cNvSpPr txBox="1">
            <a:spLocks/>
          </p:cNvSpPr>
          <p:nvPr/>
        </p:nvSpPr>
        <p:spPr>
          <a:xfrm>
            <a:off x="1619672" y="332656"/>
            <a:ext cx="6336704" cy="792088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Найди герб России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 герман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2160240" cy="2700300"/>
          </a:xfrm>
          <a:prstGeom prst="rect">
            <a:avLst/>
          </a:prstGeom>
        </p:spPr>
      </p:pic>
      <p:pic>
        <p:nvPicPr>
          <p:cNvPr id="7" name="Рисунок 6" descr="герб китая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3669" y="1268760"/>
            <a:ext cx="1944442" cy="2288254"/>
          </a:xfrm>
          <a:prstGeom prst="rect">
            <a:avLst/>
          </a:prstGeom>
        </p:spPr>
      </p:pic>
      <p:pic>
        <p:nvPicPr>
          <p:cNvPr id="8" name="Рисунок 7" descr="ger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1560" y="4005064"/>
            <a:ext cx="2214555" cy="2592288"/>
          </a:xfrm>
          <a:prstGeom prst="rect">
            <a:avLst/>
          </a:prstGeom>
        </p:spPr>
      </p:pic>
      <p:pic>
        <p:nvPicPr>
          <p:cNvPr id="9" name="Рисунок 8" descr="1087139_origina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34834" y="4077072"/>
            <a:ext cx="2762896" cy="230425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980728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1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796136" y="126876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1520" y="4293096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868144" y="4293096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4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герб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052736"/>
            <a:ext cx="3312368" cy="3974842"/>
          </a:xfrm>
          <a:prstGeom prst="rect">
            <a:avLst/>
          </a:prstGeom>
        </p:spPr>
      </p:pic>
      <p:pic>
        <p:nvPicPr>
          <p:cNvPr id="10" name="Рисунок 9" descr="800px-Coat_of_arms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988840"/>
            <a:ext cx="5362437" cy="5424635"/>
          </a:xfrm>
          <a:prstGeom prst="rect">
            <a:avLst/>
          </a:prstGeom>
        </p:spPr>
      </p:pic>
      <p:pic>
        <p:nvPicPr>
          <p:cNvPr id="11" name="Рисунок 10" descr="0_836cf_8b44935f_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0"/>
            <a:ext cx="2698428" cy="2952328"/>
          </a:xfrm>
          <a:prstGeom prst="rect">
            <a:avLst/>
          </a:prstGeom>
        </p:spPr>
      </p:pic>
      <p:pic>
        <p:nvPicPr>
          <p:cNvPr id="12" name="Рисунок 11" descr="500301_html_25f1c1bb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03848" y="5517232"/>
            <a:ext cx="720080" cy="8690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39552" y="188640"/>
            <a:ext cx="55446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Собери герб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России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57529E-6 L -0.54132 -0.258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00" y="-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1.61693E-6 L -0.59652 0.2109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800" y="1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83669E-6 L -0.17327 -0.3990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564904"/>
            <a:ext cx="792088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lag-map_of_Russia-edit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664" y="1988840"/>
            <a:ext cx="6096000" cy="3543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7504" y="476672"/>
            <a:ext cx="88063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Россия - самая большая и прекрасная страна в мире.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Россия – наша Родина.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04664"/>
            <a:ext cx="90542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Столица нашего государства – город Москва. </a:t>
            </a: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Москве работают правительство Российской Федерации и наш президент.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222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556792"/>
            <a:ext cx="6096000" cy="4572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путин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4509120"/>
            <a:ext cx="3816424" cy="2162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6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7488832" cy="454372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Символы государства.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836712"/>
            <a:ext cx="8280920" cy="122413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Каждое государство обязательно имеет государственные символы: флаг, герб и гимн. У России тоже есть государственные символы.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37812242_gimn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772816"/>
            <a:ext cx="3306084" cy="4824536"/>
          </a:xfrm>
          <a:prstGeom prst="rect">
            <a:avLst/>
          </a:prstGeom>
        </p:spPr>
      </p:pic>
      <p:pic>
        <p:nvPicPr>
          <p:cNvPr id="10" name="Рисунок 9" descr="flag(fkz)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1988840"/>
            <a:ext cx="3476625" cy="3714750"/>
          </a:xfrm>
          <a:prstGeom prst="rect">
            <a:avLst/>
          </a:prstGeom>
        </p:spPr>
      </p:pic>
      <p:pic>
        <p:nvPicPr>
          <p:cNvPr id="11" name="Рисунок 10" descr="gerb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47864" y="4437112"/>
            <a:ext cx="1968493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2288" y="764703"/>
            <a:ext cx="5486400" cy="396287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4653136"/>
            <a:ext cx="7776864" cy="159107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Российский флаг – символ доблести и чести российского народа. Российский флаг развивается на государственных зданиях, вывешивается на домах в дни государственных праздников.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332656"/>
            <a:ext cx="8424936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Флаг –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это прикрепленное к древку полотнище определенного размера и цвета.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8" name="Рисунок 7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63688" y="836712"/>
            <a:ext cx="5486400" cy="39628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899592" y="1124744"/>
            <a:ext cx="7562004" cy="5462096"/>
          </a:xfrm>
          <a:prstGeom prst="rect">
            <a:avLst/>
          </a:prstGeom>
        </p:spPr>
      </p:pic>
      <p:pic>
        <p:nvPicPr>
          <p:cNvPr id="4" name="Рисунок 3" descr="n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484784"/>
            <a:ext cx="4387686" cy="29660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mzxp6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1484784"/>
            <a:ext cx="4320480" cy="2880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 descr="VABS042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39952" y="3284984"/>
            <a:ext cx="4801687" cy="31883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PrezidentskiesamoletyRossiibudutraspisanypodgzhel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933056"/>
            <a:ext cx="4146224" cy="266394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Прямоугольник 7"/>
          <p:cNvSpPr/>
          <p:nvPr/>
        </p:nvSpPr>
        <p:spPr>
          <a:xfrm>
            <a:off x="683568" y="332656"/>
            <a:ext cx="79928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Государственный флаг России можно увидеть на военных парадах, на кораблях, на борту российских самолетов.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640960" cy="157018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Во все времена отношение граждан к своему флагу было очень уважительным. Воины, давая клятву верности Родине, целовали кончик флага, рискуя своей жизнью, выносили флаг с поля боя, чтобы он не доставался врагу.</a:t>
            </a:r>
            <a:endParaRPr lang="ru-RU" sz="2400" dirty="0"/>
          </a:p>
        </p:txBody>
      </p:sp>
      <p:pic>
        <p:nvPicPr>
          <p:cNvPr id="3" name="Рисунок 2" descr="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1876840"/>
            <a:ext cx="6696744" cy="4837113"/>
          </a:xfrm>
          <a:prstGeom prst="rect">
            <a:avLst/>
          </a:prstGeom>
        </p:spPr>
      </p:pic>
      <p:pic>
        <p:nvPicPr>
          <p:cNvPr id="4" name="Рисунок 3" descr="894cccb76b265deeb9915dff0fae8b2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88840"/>
            <a:ext cx="5707951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6297081p9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2852936"/>
            <a:ext cx="5714098" cy="377130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Современный флаг утвердил великий русский царь Петр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Полотнище его состоит из трех полос белого, синего, красного цветов. Полосы расположены горизонтально. Цвета флага выбраны неслучайно.</a:t>
            </a:r>
            <a:r>
              <a:rPr lang="en-US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4062469_large_pavel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492896"/>
            <a:ext cx="4932548" cy="39460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 descr="13394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068960"/>
            <a:ext cx="3495916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Значение цвета на флаге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RUS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7881677" cy="5254451"/>
          </a:xfrm>
        </p:spPr>
      </p:pic>
      <p:sp>
        <p:nvSpPr>
          <p:cNvPr id="5" name="TextBox 4"/>
          <p:cNvSpPr txBox="1"/>
          <p:nvPr/>
        </p:nvSpPr>
        <p:spPr>
          <a:xfrm>
            <a:off x="1259632" y="1772816"/>
            <a:ext cx="63367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Белый цвет означает мир,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чистоту, надежду.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429000"/>
            <a:ext cx="66247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Синий – цвет безоблачного мирного неба, верности и правды.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5085184"/>
            <a:ext cx="65527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– огонь и отвагу.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449</Words>
  <Application>Microsoft Office PowerPoint</Application>
  <PresentationFormat>Экран (4:3)</PresentationFormat>
  <Paragraphs>40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    Символы государства.</vt:lpstr>
      <vt:lpstr>Презентация PowerPoint</vt:lpstr>
      <vt:lpstr>Презентация PowerPoint</vt:lpstr>
      <vt:lpstr>Во все времена отношение граждан к своему флагу было очень уважительным. Воины, давая клятву верности Родине, целовали кончик флага, рискуя своей жизнью, выносили флаг с поля боя, чтобы он не доставался врагу.</vt:lpstr>
      <vt:lpstr>Современный флаг утвердил великий русский царь Петр I. Полотнище его состоит из трех полос белого, синего, красного цветов. Полосы расположены горизонтально. Цвета флага выбраны неслучайно.  </vt:lpstr>
      <vt:lpstr>Значение цвета на флаге</vt:lpstr>
      <vt:lpstr>Презентация PowerPoint</vt:lpstr>
      <vt:lpstr>Государственный гимн России</vt:lpstr>
      <vt:lpstr>Герб России</vt:lpstr>
      <vt:lpstr>Щит Российского герба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</dc:creator>
  <cp:lastModifiedBy>LENOVO</cp:lastModifiedBy>
  <cp:revision>33</cp:revision>
  <dcterms:created xsi:type="dcterms:W3CDTF">2015-02-07T15:10:13Z</dcterms:created>
  <dcterms:modified xsi:type="dcterms:W3CDTF">2019-12-17T19:30:30Z</dcterms:modified>
</cp:coreProperties>
</file>