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1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C41CFB-761B-4089-9910-03D756B24B51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75947-C88C-4BFC-BABF-4F96A66A16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E8BF4-F45E-47BC-9119-74360F6E4D37}" type="datetimeFigureOut">
              <a:rPr lang="ru-RU" smtClean="0"/>
              <a:pPr/>
              <a:t>24.01.2011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DC47B-C354-454C-BEE8-ECB4DB23F8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назад 5">
            <a:hlinkClick r:id="" action="ppaction://hlinkshowjump?jump=nextslide" highlightClick="1"/>
          </p:cNvPr>
          <p:cNvSpPr/>
          <p:nvPr/>
        </p:nvSpPr>
        <p:spPr>
          <a:xfrm flipH="1">
            <a:off x="7000892" y="6143644"/>
            <a:ext cx="1071570" cy="500066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STA_16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7643866" cy="5515258"/>
          </a:xfrm>
          <a:prstGeom prst="flowChartAlternateProcess">
            <a:avLst/>
          </a:prstGeom>
          <a:ln w="76200">
            <a:solidFill>
              <a:schemeClr val="tx1"/>
            </a:solidFill>
            <a:prstDash val="solid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riblet"/>
          </a:sp3d>
        </p:spPr>
      </p:pic>
      <p:sp>
        <p:nvSpPr>
          <p:cNvPr id="10" name="Прямоугольник 9"/>
          <p:cNvSpPr/>
          <p:nvPr/>
        </p:nvSpPr>
        <p:spPr>
          <a:xfrm>
            <a:off x="2286000" y="714357"/>
            <a:ext cx="56435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Педагогический проект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1571604" y="1643050"/>
            <a:ext cx="6143668" cy="4071966"/>
          </a:xfrm>
          <a:prstGeom prst="flowChartPunchedTape">
            <a:avLst/>
          </a:prstGeom>
          <a:ln w="76200"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Чтобы не было пожара , чтобы не было беды</a:t>
            </a:r>
            <a:endParaRPr lang="ru-RU" sz="40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42910" y="6215082"/>
            <a:ext cx="4327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Асадова О.В.- воспитатель МБДОУ  №405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571472" y="1142984"/>
            <a:ext cx="8143932" cy="492922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Специальные занятия по ОБЖ, праздники и развлечения, </a:t>
            </a:r>
            <a:r>
              <a:rPr lang="ru-RU" sz="2400" dirty="0" err="1" smtClean="0">
                <a:solidFill>
                  <a:schemeClr val="tx1"/>
                </a:solidFill>
                <a:latin typeface="Arial Black" pitchFamily="34" charset="0"/>
              </a:rPr>
              <a:t>КВНы</a:t>
            </a: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, викторины и соревнования;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Совместная деятельность в форме кружковой работы, организации игр;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Arial Black" pitchFamily="34" charset="0"/>
              </a:rPr>
              <a:t>Самостоятельная деятельность в групповых центрах активности (в группе будет создан Центр безопасности).</a:t>
            </a:r>
            <a:endParaRPr lang="ru-RU" sz="24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 rot="10800000" flipH="1">
            <a:off x="4000496" y="6215082"/>
            <a:ext cx="886963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5311134" y="6215082"/>
            <a:ext cx="886963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Выгнутая вправо стрелка 4">
            <a:hlinkClick r:id="rId2" action="ppaction://hlinksldjump"/>
          </p:cNvPr>
          <p:cNvSpPr/>
          <p:nvPr/>
        </p:nvSpPr>
        <p:spPr>
          <a:xfrm>
            <a:off x="1272413" y="6215082"/>
            <a:ext cx="1612660" cy="64291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3" y="500042"/>
            <a:ext cx="83582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Black" pitchFamily="34" charset="0"/>
              </a:rPr>
              <a:t>Формы организации процесса обучения:</a:t>
            </a:r>
            <a:endParaRPr lang="ru-RU" sz="28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 rot="10800000" flipH="1">
            <a:off x="4357687" y="6245950"/>
            <a:ext cx="910304" cy="326322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5214942" y="6245950"/>
            <a:ext cx="910304" cy="326322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Выгнутая вправо стрелка 4">
            <a:hlinkClick r:id="rId2" action="ppaction://hlinksldjump"/>
          </p:cNvPr>
          <p:cNvSpPr/>
          <p:nvPr/>
        </p:nvSpPr>
        <p:spPr>
          <a:xfrm>
            <a:off x="2143108" y="6270643"/>
            <a:ext cx="1655098" cy="587357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14290"/>
            <a:ext cx="6660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Методы и приемы:</a:t>
            </a:r>
            <a:endParaRPr lang="ru-RU" sz="48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8596" y="571456"/>
            <a:ext cx="8143932" cy="607225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Игры (сюжетно – ролевые, обучающие, настольно – печатные, режиссерские и др.)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Решение проблемных ситуаций;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Игры – драматизации по литературным произведениям;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Просмотр видеофильмов;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Макетирование;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Моделирование;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Экспериментирование;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Продуктивные виды деятельности;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Культурно – </a:t>
            </a:r>
            <a:r>
              <a:rPr lang="ru-RU" sz="2000" dirty="0" err="1" smtClean="0">
                <a:solidFill>
                  <a:schemeClr val="tx1"/>
                </a:solidFill>
                <a:latin typeface="Arial Black" pitchFamily="34" charset="0"/>
              </a:rPr>
              <a:t>досуговую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 деятельность и др.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 rot="10800000" flipH="1">
            <a:off x="4500562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Управляющая кнопка: назад 7">
            <a:hlinkClick r:id="" action="ppaction://hlinkshowjump?jump=nextslide" highlightClick="1"/>
          </p:cNvPr>
          <p:cNvSpPr/>
          <p:nvPr/>
        </p:nvSpPr>
        <p:spPr>
          <a:xfrm flipH="1">
            <a:off x="535781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ыгнутая вправо стрелка 8">
            <a:hlinkClick r:id="rId2" action="ppaction://hlinksldjump"/>
          </p:cNvPr>
          <p:cNvSpPr/>
          <p:nvPr/>
        </p:nvSpPr>
        <p:spPr>
          <a:xfrm>
            <a:off x="1357290" y="6215082"/>
            <a:ext cx="1428760" cy="64291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785786" y="0"/>
            <a:ext cx="7429552" cy="585789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Третий этап проекта </a:t>
            </a:r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</a:rPr>
              <a:t>– непосредственное проведение образовательного процесса, организация и проведение всех запланированных детских и совместных мероприятий.</a:t>
            </a:r>
            <a:endParaRPr lang="ru-RU" sz="32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 rot="10800000" flipH="1">
            <a:off x="4500562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535781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Выгнутая вправо стрелка 4">
            <a:hlinkClick r:id="rId2" action="ppaction://hlinksldjump"/>
          </p:cNvPr>
          <p:cNvSpPr/>
          <p:nvPr/>
        </p:nvSpPr>
        <p:spPr>
          <a:xfrm>
            <a:off x="1357290" y="6215082"/>
            <a:ext cx="1428760" cy="64291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571472" y="428604"/>
            <a:ext cx="7858180" cy="592935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itchFamily="34" charset="0"/>
              </a:rPr>
              <a:t>На  четвертом – заключительном этапе </a:t>
            </a:r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будут подведены итоги нашей совместной работы.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  <a:latin typeface="Arial Black" pitchFamily="34" charset="0"/>
              </a:rPr>
              <a:t>Мы проведем педагогическую диагностику, в результате которой определим какие представления о правилах пожарной безопасности и труде пожарного получили наши ребята, какие практические умения приобрели. Проведем итоговые воспитательные мероприятия (совместный праздник, физкультурный досуг).</a:t>
            </a:r>
            <a:endParaRPr lang="ru-RU" sz="2000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 rot="10800000" flipH="1">
            <a:off x="4500562" y="6072206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Выгнутая вправо стрелка 8">
            <a:hlinkClick r:id="rId2" action="ppaction://hlinksldjump"/>
          </p:cNvPr>
          <p:cNvSpPr/>
          <p:nvPr/>
        </p:nvSpPr>
        <p:spPr>
          <a:xfrm>
            <a:off x="785786" y="5929330"/>
            <a:ext cx="1428760" cy="64291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96" y="500042"/>
            <a:ext cx="835824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Мы надеемся, что вы поддержите инициативу наших ребят и займете активную позицию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  реализации проекта. Надеемся, что наша совместная работа по ознакомлению с правилами пожарной безопасности поможет детям сохранить их жизнь и здоровье.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2" name="Рисунок 11" descr="IMG_16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143116"/>
            <a:ext cx="4936951" cy="35719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документ 6"/>
          <p:cNvSpPr/>
          <p:nvPr/>
        </p:nvSpPr>
        <p:spPr>
          <a:xfrm>
            <a:off x="1142976" y="571480"/>
            <a:ext cx="7358114" cy="5429288"/>
          </a:xfrm>
          <a:prstGeom prst="flowChartDocument">
            <a:avLst/>
          </a:prstGeom>
          <a:ln>
            <a:solidFill>
              <a:schemeClr val="bg1"/>
            </a:solidFill>
          </a:ln>
          <a:effectLst>
            <a:reflection blurRad="6350" stA="50000" endA="300" endPos="55500" dist="50800" dir="5400000" sy="-100000" algn="bl" rotWithShape="0"/>
            <a:softEdge rad="31750"/>
          </a:effectLst>
          <a:scene3d>
            <a:camera prst="isometricOffAxis2Lef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Идея проекта </a:t>
            </a:r>
            <a:r>
              <a:rPr lang="ru-RU" sz="3200" dirty="0" smtClean="0">
                <a:solidFill>
                  <a:schemeClr val="tx1"/>
                </a:solidFill>
                <a:latin typeface="Arial Black" pitchFamily="34" charset="0"/>
              </a:rPr>
              <a:t>– организация педагогического процесса по приобщению детей дошкольного возраста к основам пожарной безопасности через проектирование детской деятельности.</a:t>
            </a:r>
            <a:endParaRPr lang="ru-RU" sz="32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Управляющая кнопка: назад 7">
            <a:hlinkClick r:id="" action="ppaction://hlinkshowjump?jump=nextslide" highlightClick="1"/>
          </p:cNvPr>
          <p:cNvSpPr/>
          <p:nvPr/>
        </p:nvSpPr>
        <p:spPr>
          <a:xfrm flipH="1">
            <a:off x="4429124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 rot="10800000" flipH="1">
            <a:off x="357186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928662" y="785794"/>
            <a:ext cx="7572428" cy="5429288"/>
          </a:xfrm>
          <a:prstGeom prst="flowChartDocument">
            <a:avLst/>
          </a:prstGeom>
          <a:ln>
            <a:solidFill>
              <a:schemeClr val="bg1"/>
            </a:solidFill>
          </a:ln>
          <a:effectLst>
            <a:reflection blurRad="6350" stA="50000" endA="300" endPos="55500" dist="101600" dir="5400000" sy="-100000" algn="bl" rotWithShape="0"/>
          </a:effectLst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Цели проекта: </a:t>
            </a:r>
            <a:r>
              <a:rPr lang="ru-RU" sz="2800" b="1" dirty="0" smtClean="0">
                <a:solidFill>
                  <a:schemeClr val="tx1"/>
                </a:solidFill>
              </a:rPr>
              <a:t>объединить усилия педагогов и родителей по приобщению детей дошкольного возраста к основам пожарной безопасности; сформировать навыки безопасного поведения дошкольников в быту; обучить правильным действиям в пожароопасных ситуациях.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Управляющая кнопка: назад 4">
            <a:hlinkClick r:id="" action="ppaction://hlinkshowjump?jump=nextslide" highlightClick="1"/>
          </p:cNvPr>
          <p:cNvSpPr/>
          <p:nvPr/>
        </p:nvSpPr>
        <p:spPr>
          <a:xfrm flipH="1">
            <a:off x="4857752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 rot="10800000" flipH="1">
            <a:off x="4071934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зад 2">
            <a:hlinkClick r:id="" action="ppaction://hlinkshowjump?jump=nextslide" highlightClick="1"/>
          </p:cNvPr>
          <p:cNvSpPr/>
          <p:nvPr/>
        </p:nvSpPr>
        <p:spPr>
          <a:xfrm flipH="1">
            <a:off x="4786314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 rot="10800000" flipH="1">
            <a:off x="3857620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с двумя вырезанными соседними углами 4"/>
          <p:cNvSpPr/>
          <p:nvPr/>
        </p:nvSpPr>
        <p:spPr>
          <a:xfrm>
            <a:off x="928662" y="928670"/>
            <a:ext cx="7358114" cy="5143536"/>
          </a:xfrm>
          <a:prstGeom prst="snip2SameRect">
            <a:avLst/>
          </a:prstGeom>
          <a:ln>
            <a:solidFill>
              <a:schemeClr val="bg1"/>
            </a:solidFill>
          </a:ln>
          <a:effectLst/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Проект будет проходить в четыре этапа.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 первом этапе</a:t>
            </a:r>
            <a:r>
              <a:rPr lang="ru-RU" sz="2400" b="1" dirty="0" smtClean="0">
                <a:solidFill>
                  <a:schemeClr val="tx1"/>
                </a:solidFill>
              </a:rPr>
              <a:t>, который на сегодняшний день уже завершен, были изучены познавательные интересы детей. Мы беседовали с детьми , чтобы выяснить, что они знают о пожарной безопасности; что хотели бы узнать; что надо сделать для получения новых знаний. Дети предложили такие источники информации: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</a:rPr>
              <a:t>к</a:t>
            </a:r>
            <a:r>
              <a:rPr lang="ru-RU" sz="2400" b="1" dirty="0" smtClean="0">
                <a:solidFill>
                  <a:schemeClr val="tx1"/>
                </a:solidFill>
              </a:rPr>
              <a:t>ниги;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Телепередачи;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Мама с папой, бабушка с дедушкой;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Настоящий пожарный.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зад 2">
            <a:hlinkClick r:id="" action="ppaction://hlinkshowjump?jump=nextslide" highlightClick="1"/>
          </p:cNvPr>
          <p:cNvSpPr/>
          <p:nvPr/>
        </p:nvSpPr>
        <p:spPr>
          <a:xfrm flipH="1">
            <a:off x="4714876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previousslide" highlightClick="1"/>
          </p:cNvPr>
          <p:cNvSpPr/>
          <p:nvPr/>
        </p:nvSpPr>
        <p:spPr>
          <a:xfrm rot="10800000" flipH="1">
            <a:off x="392905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Блок-схема: карточка 4"/>
          <p:cNvSpPr/>
          <p:nvPr/>
        </p:nvSpPr>
        <p:spPr>
          <a:xfrm>
            <a:off x="1000100" y="1142984"/>
            <a:ext cx="6929486" cy="4357718"/>
          </a:xfrm>
          <a:prstGeom prst="flowChartPunchedCard">
            <a:avLst/>
          </a:prstGeom>
          <a:ln w="76200">
            <a:solidFill>
              <a:schemeClr val="bg1"/>
            </a:solidFill>
          </a:ln>
          <a:effectLst/>
          <a:scene3d>
            <a:camera prst="perspectiveLef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 ходе реализации проекта мы стремимся к общему результату: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Сохранения жизни и здоровья детей;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Привлечению внимания общественности к образованию дошкольников в области пожарной безопасности;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>
                <a:solidFill>
                  <a:schemeClr val="tx1"/>
                </a:solidFill>
              </a:rPr>
              <a:t>к</a:t>
            </a:r>
            <a:r>
              <a:rPr lang="ru-RU" sz="2400" b="1" dirty="0" smtClean="0">
                <a:solidFill>
                  <a:schemeClr val="tx1"/>
                </a:solidFill>
              </a:rPr>
              <a:t>онсолидации заинтересованных структур;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</a:rPr>
              <a:t>Повышению компетентности участников педагогического процесса ( детей, педагогов и родителей) по вопросам пожарной безопасности.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357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48253" y="357166"/>
            <a:ext cx="3452837" cy="2757785"/>
          </a:xfrm>
          <a:prstGeom prst="roundRect">
            <a:avLst/>
          </a:prstGeom>
          <a:ln w="190500" cap="sq">
            <a:noFill/>
            <a:prstDash val="solid"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28596" y="428604"/>
            <a:ext cx="4572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Обращение к родителям.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928670"/>
            <a:ext cx="884793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Уважаемые мамы и папы, бабушки и </a:t>
            </a:r>
          </a:p>
          <a:p>
            <a:r>
              <a:rPr lang="ru-RU" b="1" dirty="0" smtClean="0"/>
              <a:t>дедушки! </a:t>
            </a:r>
            <a:r>
              <a:rPr lang="ru-RU" dirty="0" smtClean="0"/>
              <a:t>Мы выбрали тему нового проекта </a:t>
            </a:r>
          </a:p>
          <a:p>
            <a:r>
              <a:rPr lang="ru-RU" dirty="0" smtClean="0"/>
              <a:t>«Чтобы не было проекта, чтобы не было</a:t>
            </a:r>
          </a:p>
          <a:p>
            <a:r>
              <a:rPr lang="ru-RU" dirty="0" smtClean="0"/>
              <a:t> беды» (пожарная безопасность). </a:t>
            </a:r>
          </a:p>
          <a:p>
            <a:r>
              <a:rPr lang="ru-RU" dirty="0" smtClean="0"/>
              <a:t>Основанием для выбора темы послужил </a:t>
            </a:r>
          </a:p>
          <a:p>
            <a:r>
              <a:rPr lang="ru-RU" dirty="0" smtClean="0"/>
              <a:t>интерес детей, вызванный наблюдением</a:t>
            </a:r>
          </a:p>
          <a:p>
            <a:r>
              <a:rPr lang="ru-RU" dirty="0" smtClean="0"/>
              <a:t> за пожарной машиной во время прогулки,</a:t>
            </a:r>
          </a:p>
          <a:p>
            <a:r>
              <a:rPr lang="ru-RU" dirty="0" smtClean="0"/>
              <a:t>А также сведениями о пожарах, полученными</a:t>
            </a:r>
          </a:p>
          <a:p>
            <a:r>
              <a:rPr lang="ru-RU" dirty="0" smtClean="0"/>
              <a:t> из личного опыта или просмотра телепрограмм. Мы узнали, что ежегодно в нашей</a:t>
            </a:r>
          </a:p>
          <a:p>
            <a:r>
              <a:rPr lang="ru-RU" dirty="0" smtClean="0"/>
              <a:t> стране происходит большое количество пожаров, огонь которых уничтожает не толь-</a:t>
            </a:r>
          </a:p>
          <a:p>
            <a:r>
              <a:rPr lang="ru-RU" dirty="0" smtClean="0"/>
              <a:t>ко огромные материальные ценности, но и является причиной гибели сотен людей, </a:t>
            </a:r>
          </a:p>
          <a:p>
            <a:r>
              <a:rPr lang="ru-RU" dirty="0" smtClean="0"/>
              <a:t>в том числе и детей. </a:t>
            </a:r>
          </a:p>
          <a:p>
            <a:r>
              <a:rPr lang="ru-RU" dirty="0" smtClean="0"/>
              <a:t>Мы уже немного знаем, что огонь приносит пользу и наносит вред. Но нам хотелось</a:t>
            </a:r>
          </a:p>
          <a:p>
            <a:r>
              <a:rPr lang="ru-RU" dirty="0" smtClean="0"/>
              <a:t> бы более подробно узнать, когда огонь – друг, когда враг, кто такие пожарные  и чем </a:t>
            </a:r>
          </a:p>
          <a:p>
            <a:r>
              <a:rPr lang="ru-RU" dirty="0" smtClean="0"/>
              <a:t>они занимаются , чем тушат пожары, какие правила нужно соблюдать, чтобы избежать </a:t>
            </a:r>
          </a:p>
          <a:p>
            <a:r>
              <a:rPr lang="ru-RU" dirty="0"/>
              <a:t>п</a:t>
            </a:r>
            <a:r>
              <a:rPr lang="ru-RU" dirty="0" smtClean="0"/>
              <a:t>ожара.</a:t>
            </a:r>
          </a:p>
          <a:p>
            <a:r>
              <a:rPr lang="ru-RU" dirty="0" smtClean="0"/>
              <a:t>Помогите нам , пожалуйста, в этом разобраться! Ждем ваших предложений и помощи</a:t>
            </a:r>
          </a:p>
          <a:p>
            <a:r>
              <a:rPr lang="ru-RU" dirty="0" smtClean="0"/>
              <a:t> по реализации проекта.</a:t>
            </a:r>
          </a:p>
          <a:p>
            <a:r>
              <a:rPr lang="ru-RU" b="1" dirty="0" smtClean="0"/>
              <a:t>Дети и воспитатели группы «Светлячок».</a:t>
            </a:r>
          </a:p>
          <a:p>
            <a:endParaRPr lang="ru-RU" dirty="0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 rot="10800000" flipH="1">
            <a:off x="428624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Управляющая кнопка: назад 6">
            <a:hlinkClick r:id="" action="ppaction://hlinkshowjump?jump=nextslide" highlightClick="1"/>
          </p:cNvPr>
          <p:cNvSpPr/>
          <p:nvPr/>
        </p:nvSpPr>
        <p:spPr>
          <a:xfrm flipH="1">
            <a:off x="5214942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Выгнутая вправо стрелка 7">
            <a:hlinkClick r:id="rId4" action="ppaction://hlinksldjump"/>
          </p:cNvPr>
          <p:cNvSpPr/>
          <p:nvPr/>
        </p:nvSpPr>
        <p:spPr>
          <a:xfrm>
            <a:off x="928662" y="6357958"/>
            <a:ext cx="642942" cy="288562"/>
          </a:xfrm>
          <a:prstGeom prst="curvedLeft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1142976" y="500042"/>
            <a:ext cx="7215238" cy="5643602"/>
          </a:xfrm>
          <a:prstGeom prst="flowChartPunchedTape">
            <a:avLst/>
          </a:prstGeom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Black" pitchFamily="34" charset="0"/>
              </a:rPr>
              <a:t>Образовательный процесс по ознакомлению детей с правилами пожарной безопасности будет осуществляться на основе плана работы. С ним вы можете познакомиться в родительском центре. Вместе с вами мы определим план совместных мероприятий по теме проекта и продолжим изготовление необходимых наглядных и дидактических пособий по пожарной безопасности.</a:t>
            </a:r>
            <a:endParaRPr lang="ru-RU" sz="20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535781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Управляющая кнопка: назад 4">
            <a:hlinkClick r:id="" action="ppaction://hlinkshowjump?jump=previousslide" highlightClick="1"/>
          </p:cNvPr>
          <p:cNvSpPr/>
          <p:nvPr/>
        </p:nvSpPr>
        <p:spPr>
          <a:xfrm rot="10800000" flipH="1">
            <a:off x="4500562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Выгнутая вправо стрелка 5">
            <a:hlinkClick r:id="rId3" action="ppaction://hlinksldjump"/>
          </p:cNvPr>
          <p:cNvSpPr/>
          <p:nvPr/>
        </p:nvSpPr>
        <p:spPr>
          <a:xfrm>
            <a:off x="1428728" y="6215082"/>
            <a:ext cx="1071570" cy="64291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1000108"/>
            <a:ext cx="33487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Второй этап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 rot="10800000" flipH="1">
            <a:off x="4500562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535781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Выгнутая вправо стрелка 4">
            <a:hlinkClick r:id="rId2" action="ppaction://hlinksldjump"/>
          </p:cNvPr>
          <p:cNvSpPr/>
          <p:nvPr/>
        </p:nvSpPr>
        <p:spPr>
          <a:xfrm>
            <a:off x="1357290" y="6215082"/>
            <a:ext cx="1428760" cy="64291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357158" y="214290"/>
            <a:ext cx="8358246" cy="592935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Образовательный процесс дошкольников по пожарной безопасности строится на основе: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Arial Black" pitchFamily="34" charset="0"/>
              </a:rPr>
              <a:t>М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етодических рекомендаций «Как обеспечить безопасность дошкольников» /Под редакцией К.Ю. Белой. М.: Просвещение, 2006;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«Правил пожарной безопасности для детей 5-8 лет» /Авт. –сост. Т.А. Шорыгина. М.: ТЦ Сфера, 2006.</a:t>
            </a:r>
          </a:p>
          <a:p>
            <a:pPr marL="342900" indent="-342900" algn="ctr"/>
            <a:endParaRPr lang="ru-RU" sz="2400" b="1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785786" y="857232"/>
            <a:ext cx="7715304" cy="535785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Совместные мини – проекты;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Кружковая работа;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Обучение детей правилам пожарной безопасности в разных видах деятельности по всем направлениям развития ребенка (познавательно-речевое, физкультурно-оздоровительное, социально-личностное, художественно-эстетическое);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Организация деятельности детей в центрах активности, с целью закрепления полученных представлений по теме проекта;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Объектовые тренировки в ситуации «Пожар»;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Содержание 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мини 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- проектов мы определим вместе с вами и ребятами.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Управляющая кнопка: назад 2">
            <a:hlinkClick r:id="" action="ppaction://hlinkshowjump?jump=previousslide" highlightClick="1"/>
          </p:cNvPr>
          <p:cNvSpPr/>
          <p:nvPr/>
        </p:nvSpPr>
        <p:spPr>
          <a:xfrm rot="10800000" flipH="1">
            <a:off x="4500562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Управляющая кнопка: назад 3">
            <a:hlinkClick r:id="" action="ppaction://hlinkshowjump?jump=nextslide" highlightClick="1"/>
          </p:cNvPr>
          <p:cNvSpPr/>
          <p:nvPr/>
        </p:nvSpPr>
        <p:spPr>
          <a:xfrm flipH="1">
            <a:off x="5357818" y="6215082"/>
            <a:ext cx="785818" cy="357190"/>
          </a:xfrm>
          <a:prstGeom prst="actionButtonBackPrevious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Выгнутая вправо стрелка 4">
            <a:hlinkClick r:id="rId2" action="ppaction://hlinksldjump"/>
          </p:cNvPr>
          <p:cNvSpPr/>
          <p:nvPr/>
        </p:nvSpPr>
        <p:spPr>
          <a:xfrm>
            <a:off x="1357290" y="6215082"/>
            <a:ext cx="1428760" cy="642918"/>
          </a:xfrm>
          <a:prstGeom prst="curved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285728"/>
            <a:ext cx="56815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</a:rPr>
              <a:t>Средства реализации проекта:</a:t>
            </a:r>
            <a:endParaRPr lang="ru-RU" sz="3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</TotalTime>
  <Words>753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Павел</cp:lastModifiedBy>
  <cp:revision>30</cp:revision>
  <dcterms:created xsi:type="dcterms:W3CDTF">2011-01-23T10:15:54Z</dcterms:created>
  <dcterms:modified xsi:type="dcterms:W3CDTF">2011-01-24T06:57:23Z</dcterms:modified>
</cp:coreProperties>
</file>