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9" r:id="rId4"/>
    <p:sldId id="258" r:id="rId5"/>
    <p:sldId id="260" r:id="rId6"/>
    <p:sldId id="263" r:id="rId7"/>
    <p:sldId id="264" r:id="rId8"/>
    <p:sldId id="261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62" autoAdjust="0"/>
    <p:restoredTop sz="94737" autoAdjust="0"/>
  </p:normalViewPr>
  <p:slideViewPr>
    <p:cSldViewPr>
      <p:cViewPr varScale="1">
        <p:scale>
          <a:sx n="64" d="100"/>
          <a:sy n="64" d="100"/>
        </p:scale>
        <p:origin x="-63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0C0D39-43D8-4AE5-B8F3-9529BE3A7B86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14FAC2-6AE5-4B20-9DD9-26CBD0337E6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72556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14FAC2-6AE5-4B20-9DD9-26CBD0337E62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A4046-68F8-4F25-AF13-7A533841675E}" type="datetimeFigureOut">
              <a:rPr lang="ru-RU" smtClean="0"/>
              <a:pPr/>
              <a:t>21.12.2019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BB7804-46FA-460D-8E89-59D9C306318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i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0"/>
            <a:ext cx="9144000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Проект НА ТЕМУ:</a:t>
            </a: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2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Поговорим о здоровье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»</a:t>
            </a:r>
          </a:p>
          <a:p>
            <a:pPr algn="ctr"/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ВЫПОЛНИЛА: 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ученица 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4 </a:t>
            </a:r>
            <a:r>
              <a:rPr lang="ru-RU" sz="24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«Б» класса</a:t>
            </a:r>
          </a:p>
          <a:p>
            <a:pPr algn="r"/>
            <a:r>
              <a:rPr lang="ru-RU" sz="28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СМИРНова</a:t>
            </a:r>
            <a:r>
              <a:rPr lang="ru-RU" sz="28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 Полина</a:t>
            </a:r>
            <a:endParaRPr lang="ru-RU" sz="2800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 advTm="0">
    <p:newsflash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pic>
        <p:nvPicPr>
          <p:cNvPr id="8" name="Рисунок 7" descr="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620688"/>
            <a:ext cx="6819602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п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5536" y="620688"/>
            <a:ext cx="8208912" cy="4462760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 Л А Н :</a:t>
            </a:r>
          </a:p>
          <a:p>
            <a:pPr algn="just"/>
            <a:endParaRPr lang="ru-RU" dirty="0">
              <a:solidFill>
                <a:srgbClr val="0070C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800" dirty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rgbClr val="0070C0"/>
                </a:solidFill>
              </a:rPr>
              <a:t>  </a:t>
            </a:r>
            <a:r>
              <a:rPr lang="ru-RU" sz="2800" b="1" dirty="0" smtClean="0">
                <a:solidFill>
                  <a:srgbClr val="0070C0"/>
                </a:solidFill>
              </a:rPr>
              <a:t>Введение.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Основная часть.</a:t>
            </a:r>
          </a:p>
          <a:p>
            <a:pPr algn="just"/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   1.1  Что такое здоровье.</a:t>
            </a:r>
          </a:p>
          <a:p>
            <a:pPr algn="just"/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   1.2  Виды здоровья.</a:t>
            </a:r>
          </a:p>
          <a:p>
            <a:pPr algn="just"/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   1.3  Составляющие здорового образа жизни.</a:t>
            </a:r>
          </a:p>
          <a:p>
            <a:pPr algn="just"/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    1.4  Пословицы и поговорки о здоровье.</a:t>
            </a:r>
          </a:p>
          <a:p>
            <a:pPr algn="just">
              <a:buFont typeface="Wingdings" pitchFamily="2" charset="2"/>
              <a:buChar char="v"/>
            </a:pPr>
            <a:r>
              <a:rPr lang="ru-RU" sz="2800" b="1" dirty="0">
                <a:solidFill>
                  <a:srgbClr val="0070C0"/>
                </a:solidFill>
              </a:rPr>
              <a:t> </a:t>
            </a:r>
            <a:r>
              <a:rPr lang="ru-RU" sz="2800" b="1" dirty="0" smtClean="0">
                <a:solidFill>
                  <a:srgbClr val="0070C0"/>
                </a:solidFill>
              </a:rPr>
              <a:t> Заключение.</a:t>
            </a:r>
          </a:p>
          <a:p>
            <a:pPr algn="just">
              <a:buFont typeface="Wingdings" pitchFamily="2" charset="2"/>
              <a:buChar char="v"/>
            </a:pPr>
            <a:endParaRPr lang="ru-RU" sz="1600" b="1" dirty="0" smtClean="0">
              <a:solidFill>
                <a:srgbClr val="7030A0"/>
              </a:solidFill>
            </a:endParaRPr>
          </a:p>
          <a:p>
            <a:pPr algn="just"/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ь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188640"/>
            <a:ext cx="8784976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ВВЕДЕНИЕ</a:t>
            </a:r>
          </a:p>
          <a:p>
            <a:pPr algn="just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1 место в рейтинге  заболеваний  -  нарушение  работы  </a:t>
            </a:r>
            <a:r>
              <a:rPr lang="ru-RU" sz="1600" b="1" dirty="0" err="1" smtClean="0">
                <a:solidFill>
                  <a:schemeClr val="bg2">
                    <a:lumMod val="10000"/>
                  </a:schemeClr>
                </a:solidFill>
              </a:rPr>
              <a:t>опорно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  – двигательного  аппарата. </a:t>
            </a:r>
          </a:p>
          <a:p>
            <a:pPr algn="just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За последние 20 лет  число детей, биологически не соответствующих 6 – 7 годам, увеличилось в 3 раза. Число детей с недостатками развития, среди новорожденных составляет 85%, из них нуждаются в реабилитации 30%. Лишь 10%  молодежи имеет состояние здоровья, близкое к норме.</a:t>
            </a:r>
          </a:p>
          <a:p>
            <a:pPr algn="just"/>
            <a:r>
              <a:rPr lang="ru-RU" sz="1600" b="1" i="1" dirty="0" smtClean="0">
                <a:solidFill>
                  <a:srgbClr val="002060"/>
                </a:solidFill>
              </a:rPr>
              <a:t>ЦЕЛЬ: 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- способствовать сохранению здоровья;</a:t>
            </a:r>
          </a:p>
          <a:p>
            <a:pPr algn="just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              - формировать культуру здорового и безопасного  образа  жизни;</a:t>
            </a:r>
          </a:p>
          <a:p>
            <a:pPr algn="just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              - формировать здоровьесберегающую  среду, способствующую  развитию личности.</a:t>
            </a:r>
          </a:p>
          <a:p>
            <a:pPr algn="just"/>
            <a:r>
              <a:rPr lang="ru-RU" sz="1600" b="1" i="1" dirty="0" smtClean="0">
                <a:solidFill>
                  <a:srgbClr val="002060"/>
                </a:solidFill>
              </a:rPr>
              <a:t>АКТУАЛЬНОСТЬ: 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качество здоровья -  важный показатель качества жизни общества и государства. Этот показатель характеризует возможности личности в успешной самореализации и эффективной  жизнедеятельности.</a:t>
            </a:r>
          </a:p>
          <a:p>
            <a:pPr algn="just"/>
            <a:r>
              <a:rPr lang="ru-RU" sz="1600" b="1" i="1" dirty="0" smtClean="0">
                <a:solidFill>
                  <a:srgbClr val="002060"/>
                </a:solidFill>
              </a:rPr>
              <a:t>ЗАДАЧИ:  </a:t>
            </a:r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- формировать представление о позитивных и негативных  факторах, влияющих на здоровье;</a:t>
            </a:r>
          </a:p>
          <a:p>
            <a:pPr algn="just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                   - научить  правилам личной гигиены и развивать готовность самостоятельно               поддерживать свое здоровье;</a:t>
            </a:r>
          </a:p>
          <a:p>
            <a:pPr algn="just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                   - формировать представление о правильном (здоровом) питании, полезных продуктах;</a:t>
            </a:r>
          </a:p>
          <a:p>
            <a:pPr algn="just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                   - формировать представление о режиме дня, двигательной активности;</a:t>
            </a:r>
          </a:p>
          <a:p>
            <a:pPr algn="just"/>
            <a:r>
              <a:rPr lang="ru-RU" sz="1600" b="1" dirty="0" smtClean="0">
                <a:solidFill>
                  <a:schemeClr val="bg2">
                    <a:lumMod val="10000"/>
                  </a:schemeClr>
                </a:solidFill>
              </a:rPr>
              <a:t>                   - формировать потребность ребенка безбоязненно обращаться к врачу по любым вопросам состояния здоровья.</a:t>
            </a:r>
          </a:p>
          <a:p>
            <a:pPr algn="just"/>
            <a:endParaRPr lang="ru-RU" sz="16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just"/>
            <a:endParaRPr lang="ru-RU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2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34519" y="0"/>
            <a:ext cx="917851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347864" y="260648"/>
            <a:ext cx="525658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 smtClean="0">
                <a:solidFill>
                  <a:srgbClr val="C00000"/>
                </a:solidFill>
              </a:rPr>
              <a:t>Здоровье – это  драгоценность, ради которой действительно стоит не только не жалеть времени, сил,  трудов и всяких благ, но и пожертвовать  ради него частицей самой жизни, поскольку жизнь без него становится нестерпимой и унизительной.</a:t>
            </a:r>
          </a:p>
          <a:p>
            <a:pPr algn="just"/>
            <a:r>
              <a:rPr lang="ru-RU" sz="1600" b="1" dirty="0">
                <a:solidFill>
                  <a:srgbClr val="C00000"/>
                </a:solidFill>
              </a:rPr>
              <a:t> </a:t>
            </a:r>
            <a:r>
              <a:rPr lang="ru-RU" sz="1600" b="1" dirty="0" smtClean="0">
                <a:solidFill>
                  <a:srgbClr val="C00000"/>
                </a:solidFill>
              </a:rPr>
              <a:t>                                                                                     М. Монтель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1772816"/>
            <a:ext cx="8712968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ru-RU" sz="2000" b="1" dirty="0" smtClean="0">
              <a:solidFill>
                <a:srgbClr val="C00000"/>
              </a:solidFill>
            </a:endParaRP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      На протяжении веков люди искали панацею от болезней, и видели ее секреты, то в специфике питания, то в закаливании, то в отдельных видах физических упражнений. А панацея эта, оказывается, рядом. Она кроется в здоровом образе жизни. Именно с первой минуты рождения закладывается фундамент пирамиды здоровья, к вершине которой человек поднимается всю жизнь.</a:t>
            </a:r>
          </a:p>
          <a:p>
            <a:pPr algn="just"/>
            <a:r>
              <a:rPr lang="ru-RU" sz="2000" b="1" dirty="0" smtClean="0">
                <a:solidFill>
                  <a:srgbClr val="C00000"/>
                </a:solidFill>
              </a:rPr>
              <a:t>Быть здоровым – естественное стремление человека. Здоровье означает не  только отсутствие болезней, но и физическое, психическое и социальное благополучие.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ип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20924280">
            <a:off x="907830" y="4997159"/>
            <a:ext cx="1621294" cy="17190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iмс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661398">
            <a:off x="3132907" y="4966149"/>
            <a:ext cx="2273732" cy="15502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23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20834316">
            <a:off x="6127632" y="5082570"/>
            <a:ext cx="1947511" cy="14319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i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23528" y="332656"/>
            <a:ext cx="19145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0"/>
            <a:ext cx="8496944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ВИДЫ ЗДОРОВЬЯ</a:t>
            </a:r>
          </a:p>
          <a:p>
            <a:pPr algn="ctr"/>
            <a:endParaRPr lang="ru-RU" sz="2000" b="1" dirty="0" smtClean="0">
              <a:solidFill>
                <a:srgbClr val="00206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ФИЗИЧЕСКОЕ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 естественное состояние организма, обусловленное нормальным функционированием всех его органов  и систем. Если хорошо работают все органы и система, то и весь организм  человека правильно функционирует и развивается. 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ПСИХИЧЕСКОЕ</a:t>
            </a:r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  зависит от состояния головного мозга. Оно характеризуется уровнем и качеством мышления, развития  внимания и памяти, степенью устойчивости, развитием волевых качеств.</a:t>
            </a:r>
          </a:p>
          <a:p>
            <a:pPr algn="just"/>
            <a:r>
              <a:rPr lang="ru-RU" sz="2400" b="1" dirty="0" smtClean="0">
                <a:solidFill>
                  <a:srgbClr val="C00000"/>
                </a:solidFill>
              </a:rPr>
              <a:t>НРАВСТВЕННОЕ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-  определяется моральными принципами, которые являются основой социальной жизни человека, т.е. жизни в определенном человеческом обществе. Отличительными признаками нравственного здоровья человека является, прежде всего, сознательное отношение к труду, овладение культурой, активное неприятие нравов и привычек, противоречащих нормальному образу жизни. 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7здоровь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11здоровье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newsflash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512" y="0"/>
            <a:ext cx="8784976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Каждый родитель хочет видеть своих детей здоровыми и счастливыми, но не задумывается о том, как сделать, чтобы их дети жили в ладу с собой, с окружающим их миром, с людьми. 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                      Секрет этой гармонии прост – </a:t>
            </a:r>
            <a:r>
              <a:rPr lang="ru-RU" b="1" u="sng" dirty="0" smtClean="0">
                <a:solidFill>
                  <a:srgbClr val="FF0000"/>
                </a:solidFill>
              </a:rPr>
              <a:t>ЗДОРОВЫЙ ОБРАЗ ЖИЗНИ!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ЭТО: - поддержание физического здоровья;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- отсутствие вредных привычек;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- правильное питание;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- гигиена;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- закаливание.</a:t>
            </a:r>
          </a:p>
          <a:p>
            <a:pPr algn="just"/>
            <a:r>
              <a:rPr lang="ru-RU" b="1" dirty="0" smtClean="0">
                <a:solidFill>
                  <a:srgbClr val="FF0000"/>
                </a:solidFill>
              </a:rPr>
              <a:t>Здоровье </a:t>
            </a:r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– это радость для больших и маленьких, но для его создания необходимо соблюдать несколько условий: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- создание благоприятных морального климата, что проявляется в доброжелательности, готовности простить, понять, стремление прийти на помощь;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- тесная и искренняя дружба детей, родителей. Общение – великая сила, которая помогает определить склонность к негативным поступкам, чтобы вовремя предотвратить их;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          - повышенное внимание к состоянию здоровья. </a:t>
            </a:r>
          </a:p>
          <a:p>
            <a:pPr algn="just"/>
            <a:r>
              <a:rPr lang="ru-RU" b="1" dirty="0" smtClean="0">
                <a:solidFill>
                  <a:schemeClr val="bg2">
                    <a:lumMod val="10000"/>
                  </a:schemeClr>
                </a:solidFill>
              </a:rPr>
              <a:t>Здоровый и духовно развитый человек счастлив – он отлично себя чувствует, получает удовлетворение от своей работы, стремится к самоусовершенствованию, достигая молодости духа и внутренней красоты.</a:t>
            </a:r>
          </a:p>
          <a:p>
            <a:pPr algn="just"/>
            <a:endParaRPr lang="ru-RU" sz="2000" b="1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ctr"/>
            <a:endParaRPr lang="ru-RU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 descr="фй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567244">
            <a:off x="4634713" y="1396247"/>
            <a:ext cx="1520957" cy="1140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iо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rot="1245391">
            <a:off x="6182461" y="1316847"/>
            <a:ext cx="1303852" cy="11998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1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 rot="20409803">
            <a:off x="7418064" y="1162497"/>
            <a:ext cx="1298327" cy="12983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2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 rot="744324">
            <a:off x="7364960" y="5363721"/>
            <a:ext cx="932491" cy="13987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ра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21076175">
            <a:off x="5898829" y="5362348"/>
            <a:ext cx="990600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пл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3528" y="188640"/>
            <a:ext cx="8424936" cy="6453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Пословицы и поговорки о здоровье:</a:t>
            </a:r>
          </a:p>
          <a:p>
            <a:pPr algn="just"/>
            <a:endParaRPr lang="ru-RU" sz="2000" b="1" dirty="0" smtClean="0"/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 Здоровье – всему голова;</a:t>
            </a:r>
          </a:p>
          <a:p>
            <a:pPr algn="jus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Здоровому – все здорово;</a:t>
            </a:r>
          </a:p>
          <a:p>
            <a:pPr algn="jus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Здоровье дороже денег;</a:t>
            </a:r>
          </a:p>
          <a:p>
            <a:pPr algn="jus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Здоров будешь, всего добудешь;</a:t>
            </a:r>
          </a:p>
          <a:p>
            <a:pPr algn="jus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Лекарств тысячи, а здоровье одно;</a:t>
            </a:r>
          </a:p>
          <a:p>
            <a:pPr algn="jus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Крепок телом, богат делом;</a:t>
            </a:r>
          </a:p>
          <a:p>
            <a:pPr algn="jus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Двигайся больше, проживешь дольше;</a:t>
            </a:r>
          </a:p>
          <a:p>
            <a:pPr algn="just">
              <a:buFont typeface="Wingdings" pitchFamily="2" charset="2"/>
              <a:buChar char="v"/>
            </a:pPr>
            <a:endParaRPr lang="ru-RU" sz="2400" b="1" dirty="0" smtClean="0">
              <a:solidFill>
                <a:srgbClr val="002060"/>
              </a:solidFill>
            </a:endParaRPr>
          </a:p>
          <a:p>
            <a:pPr algn="just">
              <a:buFont typeface="Wingdings" pitchFamily="2" charset="2"/>
              <a:buChar char="v"/>
            </a:pPr>
            <a:r>
              <a:rPr lang="ru-RU" sz="2400" b="1" dirty="0" smtClean="0">
                <a:solidFill>
                  <a:srgbClr val="002060"/>
                </a:solidFill>
              </a:rPr>
              <a:t>В здоровом теле, здоровый дух.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б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8144" y="1268760"/>
            <a:ext cx="273630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</TotalTime>
  <Words>719</Words>
  <Application>Microsoft Office PowerPoint</Application>
  <PresentationFormat>Экран (4:3)</PresentationFormat>
  <Paragraphs>75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MSHOME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Kotov</dc:creator>
  <cp:lastModifiedBy>teacher</cp:lastModifiedBy>
  <cp:revision>46</cp:revision>
  <dcterms:created xsi:type="dcterms:W3CDTF">2013-10-21T17:28:41Z</dcterms:created>
  <dcterms:modified xsi:type="dcterms:W3CDTF">2019-12-20T23:17:59Z</dcterms:modified>
</cp:coreProperties>
</file>