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43"/>
  </p:normalViewPr>
  <p:slideViewPr>
    <p:cSldViewPr>
      <p:cViewPr varScale="1">
        <p:scale>
          <a:sx n="90" d="100"/>
          <a:sy n="90" d="100"/>
        </p:scale>
        <p:origin x="1744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89" y="0"/>
            <a:ext cx="910181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7781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51" y="908720"/>
            <a:ext cx="9129949" cy="5948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1596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6397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0499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34" y="754269"/>
            <a:ext cx="9102266" cy="6056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40214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86940"/>
            <a:ext cx="9196625" cy="5871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3439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3183" y="116632"/>
            <a:ext cx="9177183" cy="6504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5007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4" y="0"/>
            <a:ext cx="922038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3180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33694"/>
            <a:ext cx="53721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02523">
            <a:off x="5324728" y="1662624"/>
            <a:ext cx="3210255" cy="3203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2934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</TotalTime>
  <Words>0</Words>
  <Application>Microsoft Macintosh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Constantia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Microsoft Office User</cp:lastModifiedBy>
  <cp:revision>7</cp:revision>
  <dcterms:created xsi:type="dcterms:W3CDTF">2019-12-12T20:53:57Z</dcterms:created>
  <dcterms:modified xsi:type="dcterms:W3CDTF">2019-12-22T20:02:00Z</dcterms:modified>
</cp:coreProperties>
</file>