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1" r:id="rId8"/>
    <p:sldId id="266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94" autoAdjust="0"/>
    <p:restoredTop sz="94660"/>
  </p:normalViewPr>
  <p:slideViewPr>
    <p:cSldViewPr>
      <p:cViewPr varScale="1">
        <p:scale>
          <a:sx n="69" d="100"/>
          <a:sy n="69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49303B5-95F4-4073-9220-B9D5ECB401AD}" type="datetimeFigureOut">
              <a:rPr lang="en-US" smtClean="0"/>
              <a:t>10/29/2018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EDC4645C-BE45-4AC0-A0A4-14849AE8981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35696" y="692696"/>
            <a:ext cx="6172200" cy="1894362"/>
          </a:xfrm>
        </p:spPr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Сборник стихов Александра Сергеевича Пушкина</a:t>
            </a:r>
            <a:endParaRPr lang="en-US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509120"/>
            <a:ext cx="6172200" cy="857690"/>
          </a:xfrm>
        </p:spPr>
        <p:txBody>
          <a:bodyPr/>
          <a:lstStyle/>
          <a:p>
            <a:r>
              <a:rPr lang="ru-RU" dirty="0" smtClean="0"/>
              <a:t>Работа ученика 2 класса</a:t>
            </a:r>
          </a:p>
          <a:p>
            <a:r>
              <a:rPr lang="ru-RU" dirty="0" smtClean="0"/>
              <a:t>Денисова Алексея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301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Нарисовал к стихам иллюстрации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3423827" cy="45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334044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 вот что у меня получилось</a:t>
            </a:r>
            <a:r>
              <a:rPr lang="ru-RU" dirty="0" smtClean="0"/>
              <a:t>.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484784"/>
            <a:ext cx="3423827" cy="45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515196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>
            <a:normAutofit/>
          </a:bodyPr>
          <a:lstStyle/>
          <a:p>
            <a:r>
              <a:rPr lang="ru-RU" dirty="0" smtClean="0"/>
              <a:t>Можно сделать сборник произведений любого автора самостоятельно!</a:t>
            </a:r>
            <a:endParaRPr lang="en-US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33" t="26262" r="7980" b="16364"/>
          <a:stretch/>
        </p:blipFill>
        <p:spPr>
          <a:xfrm>
            <a:off x="2051721" y="2420888"/>
            <a:ext cx="3209634" cy="3574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10990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Цель: сделать сборник стихов </a:t>
            </a:r>
            <a:r>
              <a:rPr lang="ru-RU" dirty="0" err="1" smtClean="0"/>
              <a:t>А.С.Пушкина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Гипотеза: смогу ли я это сделать?</a:t>
            </a:r>
          </a:p>
          <a:p>
            <a:r>
              <a:rPr lang="ru-RU" dirty="0" smtClean="0"/>
              <a:t>Проблемы: 1.Из чего делать сборник? </a:t>
            </a:r>
          </a:p>
          <a:p>
            <a:pPr marL="0" indent="0">
              <a:buNone/>
            </a:pPr>
            <a:r>
              <a:rPr lang="ru-RU" dirty="0" smtClean="0"/>
              <a:t>                        2. Размеры сборника?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3. Как соединить листы?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4. Где взять стихи?</a:t>
            </a:r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               5. Какие нарисовать иллюстрации?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1347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Взял листы цветной бумаги. 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33396"/>
            <a:ext cx="3312368" cy="44164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8446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Выбрал размер </a:t>
            </a:r>
            <a:r>
              <a:rPr lang="ru-RU" dirty="0" smtClean="0"/>
              <a:t>книжки</a:t>
            </a:r>
            <a:endParaRPr lang="en-US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41375"/>
            <a:ext cx="3456384" cy="46085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80118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Придумал, чем скрепить </a:t>
            </a:r>
            <a:r>
              <a:rPr lang="ru-RU" dirty="0" smtClean="0"/>
              <a:t>листы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556792"/>
            <a:ext cx="3369821" cy="44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447400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 сделал блокнот</a:t>
            </a:r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3423827" cy="45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160755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Нашёл в интернете стихи </a:t>
            </a:r>
            <a:r>
              <a:rPr lang="ru-RU" dirty="0" err="1" smtClean="0"/>
              <a:t>А.С.Пушкина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56792"/>
            <a:ext cx="3369821" cy="44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0703000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Переписал стихи в мой блокнотик</a:t>
            </a:r>
            <a:endParaRPr lang="en-US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12776"/>
            <a:ext cx="3423827" cy="45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9595852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Приготовил </a:t>
            </a:r>
            <a:r>
              <a:rPr lang="ru-RU" dirty="0" smtClean="0"/>
              <a:t>карандаши</a:t>
            </a:r>
            <a:endParaRPr lang="en-US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628800"/>
            <a:ext cx="3369821" cy="44930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808409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117</TotalTime>
  <Words>107</Words>
  <Application>Microsoft Office PowerPoint</Application>
  <PresentationFormat>Экран (4:3)</PresentationFormat>
  <Paragraphs>20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Сборник стихов Александра Сергеевича Пушкина</vt:lpstr>
      <vt:lpstr>Презентация PowerPoint</vt:lpstr>
      <vt:lpstr>Взял листы цветной бумаги. </vt:lpstr>
      <vt:lpstr>Выбрал размер книжки</vt:lpstr>
      <vt:lpstr>Придумал, чем скрепить листы</vt:lpstr>
      <vt:lpstr>И сделал блокнот</vt:lpstr>
      <vt:lpstr>Нашёл в интернете стихи А.С.Пушкина</vt:lpstr>
      <vt:lpstr>Переписал стихи в мой блокнотик</vt:lpstr>
      <vt:lpstr>Приготовил карандаши</vt:lpstr>
      <vt:lpstr>Нарисовал к стихам иллюстрации</vt:lpstr>
      <vt:lpstr>И вот что у меня получилось.</vt:lpstr>
      <vt:lpstr>Можно сделать сборник произведений любого автора самостоятельно!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Сборник стихов Александра Асергеевича Пушкина</dc:title>
  <dc:creator>user</dc:creator>
  <cp:lastModifiedBy>МОУ Сосьвинская СОШ</cp:lastModifiedBy>
  <cp:revision>11</cp:revision>
  <dcterms:created xsi:type="dcterms:W3CDTF">2018-10-25T16:35:54Z</dcterms:created>
  <dcterms:modified xsi:type="dcterms:W3CDTF">2018-10-29T05:01:26Z</dcterms:modified>
</cp:coreProperties>
</file>