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0.xml" ContentType="application/vnd.openxmlformats-officedocument.presentationml.slideLayout+xml"/>
  <Default Extension="gif" ContentType="image/gif"/>
  <Override PartName="/ppt/diagrams/layout1.xml" ContentType="application/vnd.openxmlformats-officedocument.drawingml.diagram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handoutMasterIdLst>
    <p:handoutMasterId r:id="rId12"/>
  </p:handoutMasterIdLst>
  <p:sldIdLst>
    <p:sldId id="316" r:id="rId2"/>
    <p:sldId id="330" r:id="rId3"/>
    <p:sldId id="331" r:id="rId4"/>
    <p:sldId id="332" r:id="rId5"/>
    <p:sldId id="337" r:id="rId6"/>
    <p:sldId id="333" r:id="rId7"/>
    <p:sldId id="335" r:id="rId8"/>
    <p:sldId id="336" r:id="rId9"/>
    <p:sldId id="322" r:id="rId10"/>
  </p:sldIdLst>
  <p:sldSz cx="9144000" cy="6858000" type="screen4x3"/>
  <p:notesSz cx="6858000" cy="9144000"/>
  <p:defaultTextStyle>
    <a:defPPr>
      <a:defRPr lang="en-US"/>
    </a:defPPr>
    <a:lvl1pPr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r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</p:showPr>
  <p:clrMru>
    <a:srgbClr val="D7181F"/>
    <a:srgbClr val="000000"/>
    <a:srgbClr val="FFFFFF"/>
    <a:srgbClr val="CC3300"/>
    <a:srgbClr val="E0E4D0"/>
    <a:srgbClr val="FFFF99"/>
    <a:srgbClr val="000066"/>
    <a:srgbClr val="FF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327" autoAdjust="0"/>
    <p:restoredTop sz="94660"/>
  </p:normalViewPr>
  <p:slideViewPr>
    <p:cSldViewPr>
      <p:cViewPr varScale="1">
        <p:scale>
          <a:sx n="75" d="100"/>
          <a:sy n="75" d="100"/>
        </p:scale>
        <p:origin x="-1188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66" d="100"/>
          <a:sy n="66" d="100"/>
        </p:scale>
        <p:origin x="0" y="0"/>
      </p:cViewPr>
      <p:guideLst/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DA3A313-B024-499E-8DE2-FE5BC234E927}" type="doc">
      <dgm:prSet loTypeId="urn:microsoft.com/office/officeart/2005/8/layout/radial5" loCatId="cycle" qsTypeId="urn:microsoft.com/office/officeart/2005/8/quickstyle/simple1#6" qsCatId="simple" csTypeId="urn:microsoft.com/office/officeart/2005/8/colors/accent0_2" csCatId="mainScheme" phldr="1"/>
      <dgm:spPr/>
      <dgm:t>
        <a:bodyPr/>
        <a:lstStyle/>
        <a:p>
          <a:endParaRPr lang="ru-RU"/>
        </a:p>
      </dgm:t>
    </dgm:pt>
    <dgm:pt modelId="{B4CA0428-7EFE-45C6-B6A0-9F6E76AF4B38}">
      <dgm:prSet phldrT="[Текст]"/>
      <dgm:spPr/>
      <dgm:t>
        <a:bodyPr/>
        <a:lstStyle/>
        <a:p>
          <a:r>
            <a:rPr lang="ru-RU" dirty="0" smtClean="0"/>
            <a:t>СЕМЬЯ</a:t>
          </a:r>
          <a:endParaRPr lang="ru-RU" dirty="0"/>
        </a:p>
      </dgm:t>
    </dgm:pt>
    <dgm:pt modelId="{ED0C2782-9159-4480-8ED3-B5D02F666F19}" type="parTrans" cxnId="{923134BF-1F96-48DC-8931-F072EE50E56E}">
      <dgm:prSet/>
      <dgm:spPr/>
      <dgm:t>
        <a:bodyPr/>
        <a:lstStyle/>
        <a:p>
          <a:endParaRPr lang="ru-RU"/>
        </a:p>
      </dgm:t>
    </dgm:pt>
    <dgm:pt modelId="{F733B437-B355-4286-8B79-F82359770E7B}" type="sibTrans" cxnId="{923134BF-1F96-48DC-8931-F072EE50E56E}">
      <dgm:prSet/>
      <dgm:spPr/>
      <dgm:t>
        <a:bodyPr/>
        <a:lstStyle/>
        <a:p>
          <a:endParaRPr lang="ru-RU"/>
        </a:p>
      </dgm:t>
    </dgm:pt>
    <dgm:pt modelId="{8D7FF09A-57B5-4E68-9581-1F2BCCD57215}">
      <dgm:prSet phldrT="[Текст]"/>
      <dgm:spPr/>
      <dgm:t>
        <a:bodyPr/>
        <a:lstStyle/>
        <a:p>
          <a:r>
            <a:rPr lang="ru-RU" dirty="0" smtClean="0"/>
            <a:t>Воспитание детей</a:t>
          </a:r>
          <a:endParaRPr lang="ru-RU" dirty="0"/>
        </a:p>
      </dgm:t>
    </dgm:pt>
    <dgm:pt modelId="{F6F2C43F-C508-47B8-9BBD-AC9EF02C92AF}" type="parTrans" cxnId="{13D33C11-0206-44B8-B0D7-74B0DEFC77A3}">
      <dgm:prSet/>
      <dgm:spPr/>
      <dgm:t>
        <a:bodyPr/>
        <a:lstStyle/>
        <a:p>
          <a:endParaRPr lang="ru-RU"/>
        </a:p>
      </dgm:t>
    </dgm:pt>
    <dgm:pt modelId="{7F434B4A-DA85-44D9-99BE-9DF4E617AB69}" type="sibTrans" cxnId="{13D33C11-0206-44B8-B0D7-74B0DEFC77A3}">
      <dgm:prSet/>
      <dgm:spPr/>
      <dgm:t>
        <a:bodyPr/>
        <a:lstStyle/>
        <a:p>
          <a:endParaRPr lang="ru-RU"/>
        </a:p>
      </dgm:t>
    </dgm:pt>
    <dgm:pt modelId="{FADC5791-A022-4E44-B754-CFBF91F86732}">
      <dgm:prSet phldrT="[Текст]"/>
      <dgm:spPr/>
      <dgm:t>
        <a:bodyPr/>
        <a:lstStyle/>
        <a:p>
          <a:r>
            <a:rPr lang="ru-RU" dirty="0" smtClean="0"/>
            <a:t>Совместный труд</a:t>
          </a:r>
          <a:endParaRPr lang="ru-RU" dirty="0"/>
        </a:p>
      </dgm:t>
    </dgm:pt>
    <dgm:pt modelId="{C57A675C-0208-49FA-A8C8-234610FFC7C3}" type="parTrans" cxnId="{D5CD91F8-F9F1-4C0C-90AC-6B3B5D73A928}">
      <dgm:prSet/>
      <dgm:spPr/>
      <dgm:t>
        <a:bodyPr/>
        <a:lstStyle/>
        <a:p>
          <a:endParaRPr lang="ru-RU"/>
        </a:p>
      </dgm:t>
    </dgm:pt>
    <dgm:pt modelId="{55E328BA-6CBF-4FE0-BDD9-5BA30BAF6232}" type="sibTrans" cxnId="{D5CD91F8-F9F1-4C0C-90AC-6B3B5D73A928}">
      <dgm:prSet/>
      <dgm:spPr/>
      <dgm:t>
        <a:bodyPr/>
        <a:lstStyle/>
        <a:p>
          <a:endParaRPr lang="ru-RU"/>
        </a:p>
      </dgm:t>
    </dgm:pt>
    <dgm:pt modelId="{B65348BF-C315-4156-A186-11E05DB07BE8}">
      <dgm:prSet phldrT="[Текст]"/>
      <dgm:spPr/>
      <dgm:t>
        <a:bodyPr/>
        <a:lstStyle/>
        <a:p>
          <a:r>
            <a:rPr lang="ru-RU" dirty="0" smtClean="0"/>
            <a:t>Совместный досуг</a:t>
          </a:r>
          <a:endParaRPr lang="ru-RU" dirty="0"/>
        </a:p>
      </dgm:t>
    </dgm:pt>
    <dgm:pt modelId="{06B757CE-CD25-48EE-8F43-AD3E51FF6ADF}" type="parTrans" cxnId="{1B7B7B89-2B18-41AB-B8C7-ED50EE9B4359}">
      <dgm:prSet/>
      <dgm:spPr/>
      <dgm:t>
        <a:bodyPr/>
        <a:lstStyle/>
        <a:p>
          <a:endParaRPr lang="ru-RU"/>
        </a:p>
      </dgm:t>
    </dgm:pt>
    <dgm:pt modelId="{289DB2FF-E798-4323-BDCE-C502024A0437}" type="sibTrans" cxnId="{1B7B7B89-2B18-41AB-B8C7-ED50EE9B4359}">
      <dgm:prSet/>
      <dgm:spPr/>
      <dgm:t>
        <a:bodyPr/>
        <a:lstStyle/>
        <a:p>
          <a:endParaRPr lang="ru-RU"/>
        </a:p>
      </dgm:t>
    </dgm:pt>
    <dgm:pt modelId="{2C81B426-B2AE-44BB-A10C-56F69E65B3FF}">
      <dgm:prSet phldrT="[Текст]"/>
      <dgm:spPr/>
      <dgm:t>
        <a:bodyPr/>
        <a:lstStyle/>
        <a:p>
          <a:r>
            <a:rPr lang="ru-RU" dirty="0" smtClean="0"/>
            <a:t>Общее жилище, экономика семьи</a:t>
          </a:r>
          <a:endParaRPr lang="ru-RU" dirty="0"/>
        </a:p>
      </dgm:t>
    </dgm:pt>
    <dgm:pt modelId="{DFCD5B00-5FFD-4FA5-8B41-92DEB581DD1E}" type="parTrans" cxnId="{257A8BBA-914D-4460-9A87-899AAC0FA993}">
      <dgm:prSet/>
      <dgm:spPr/>
      <dgm:t>
        <a:bodyPr/>
        <a:lstStyle/>
        <a:p>
          <a:endParaRPr lang="ru-RU"/>
        </a:p>
      </dgm:t>
    </dgm:pt>
    <dgm:pt modelId="{1D59AC77-DB23-4A31-AC0E-86E7863BD4EC}" type="sibTrans" cxnId="{257A8BBA-914D-4460-9A87-899AAC0FA993}">
      <dgm:prSet/>
      <dgm:spPr/>
      <dgm:t>
        <a:bodyPr/>
        <a:lstStyle/>
        <a:p>
          <a:endParaRPr lang="ru-RU"/>
        </a:p>
      </dgm:t>
    </dgm:pt>
    <dgm:pt modelId="{78F2B6B7-F3F5-4AB5-A4C7-897B2BA7691F}">
      <dgm:prSet/>
      <dgm:spPr/>
      <dgm:t>
        <a:bodyPr/>
        <a:lstStyle/>
        <a:p>
          <a:r>
            <a:rPr lang="ru-RU" dirty="0" smtClean="0"/>
            <a:t>Забота о старшем поколении</a:t>
          </a:r>
          <a:endParaRPr lang="ru-RU" dirty="0"/>
        </a:p>
      </dgm:t>
    </dgm:pt>
    <dgm:pt modelId="{827AF2BB-CC5D-4A9B-8FBD-FA04B3AC43BF}" type="parTrans" cxnId="{8896DC7D-7CDA-4187-9517-9CB0A6EB0A91}">
      <dgm:prSet/>
      <dgm:spPr/>
      <dgm:t>
        <a:bodyPr/>
        <a:lstStyle/>
        <a:p>
          <a:endParaRPr lang="ru-RU"/>
        </a:p>
      </dgm:t>
    </dgm:pt>
    <dgm:pt modelId="{E5CBA57D-C8AE-4F4A-A843-342E9748ACD2}" type="sibTrans" cxnId="{8896DC7D-7CDA-4187-9517-9CB0A6EB0A91}">
      <dgm:prSet/>
      <dgm:spPr/>
      <dgm:t>
        <a:bodyPr/>
        <a:lstStyle/>
        <a:p>
          <a:endParaRPr lang="ru-RU"/>
        </a:p>
      </dgm:t>
    </dgm:pt>
    <dgm:pt modelId="{FCF13A3D-A7A3-40A6-B580-4B796707245B}" type="pres">
      <dgm:prSet presAssocID="{3DA3A313-B024-499E-8DE2-FE5BC234E927}" presName="Name0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1FC8E36-F743-4956-BB2B-756702280498}" type="pres">
      <dgm:prSet presAssocID="{B4CA0428-7EFE-45C6-B6A0-9F6E76AF4B38}" presName="centerShape" presStyleLbl="node0" presStyleIdx="0" presStyleCnt="1"/>
      <dgm:spPr/>
      <dgm:t>
        <a:bodyPr/>
        <a:lstStyle/>
        <a:p>
          <a:endParaRPr lang="ru-RU"/>
        </a:p>
      </dgm:t>
    </dgm:pt>
    <dgm:pt modelId="{5AF92805-8E46-4512-B195-77F2B17BB9C1}" type="pres">
      <dgm:prSet presAssocID="{F6F2C43F-C508-47B8-9BBD-AC9EF02C92AF}" presName="parTrans" presStyleLbl="sibTrans2D1" presStyleIdx="0" presStyleCnt="5"/>
      <dgm:spPr/>
      <dgm:t>
        <a:bodyPr/>
        <a:lstStyle/>
        <a:p>
          <a:endParaRPr lang="ru-RU"/>
        </a:p>
      </dgm:t>
    </dgm:pt>
    <dgm:pt modelId="{9749F743-2959-41D1-9EED-4077AE6627D1}" type="pres">
      <dgm:prSet presAssocID="{F6F2C43F-C508-47B8-9BBD-AC9EF02C92AF}" presName="connectorText" presStyleLbl="sibTrans2D1" presStyleIdx="0" presStyleCnt="5"/>
      <dgm:spPr/>
      <dgm:t>
        <a:bodyPr/>
        <a:lstStyle/>
        <a:p>
          <a:endParaRPr lang="ru-RU"/>
        </a:p>
      </dgm:t>
    </dgm:pt>
    <dgm:pt modelId="{C0497795-E8EB-4F28-8F39-BB9B42BA85A2}" type="pres">
      <dgm:prSet presAssocID="{8D7FF09A-57B5-4E68-9581-1F2BCCD57215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2F88D23-B813-4214-AE21-CA2800A87FBF}" type="pres">
      <dgm:prSet presAssocID="{827AF2BB-CC5D-4A9B-8FBD-FA04B3AC43BF}" presName="parTrans" presStyleLbl="sibTrans2D1" presStyleIdx="1" presStyleCnt="5"/>
      <dgm:spPr/>
      <dgm:t>
        <a:bodyPr/>
        <a:lstStyle/>
        <a:p>
          <a:endParaRPr lang="ru-RU"/>
        </a:p>
      </dgm:t>
    </dgm:pt>
    <dgm:pt modelId="{2F3B689A-4BDD-4806-8630-1049E14786E1}" type="pres">
      <dgm:prSet presAssocID="{827AF2BB-CC5D-4A9B-8FBD-FA04B3AC43BF}" presName="connectorText" presStyleLbl="sibTrans2D1" presStyleIdx="1" presStyleCnt="5"/>
      <dgm:spPr/>
      <dgm:t>
        <a:bodyPr/>
        <a:lstStyle/>
        <a:p>
          <a:endParaRPr lang="ru-RU"/>
        </a:p>
      </dgm:t>
    </dgm:pt>
    <dgm:pt modelId="{D26CDE26-7081-4394-9640-63782FCBBC18}" type="pres">
      <dgm:prSet presAssocID="{78F2B6B7-F3F5-4AB5-A4C7-897B2BA7691F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2D867E-4360-4187-A0F8-8B20C90FBE9B}" type="pres">
      <dgm:prSet presAssocID="{C57A675C-0208-49FA-A8C8-234610FFC7C3}" presName="parTrans" presStyleLbl="sibTrans2D1" presStyleIdx="2" presStyleCnt="5"/>
      <dgm:spPr/>
      <dgm:t>
        <a:bodyPr/>
        <a:lstStyle/>
        <a:p>
          <a:endParaRPr lang="ru-RU"/>
        </a:p>
      </dgm:t>
    </dgm:pt>
    <dgm:pt modelId="{786F6B47-F43C-4176-B5B8-CCDA9994F7D5}" type="pres">
      <dgm:prSet presAssocID="{C57A675C-0208-49FA-A8C8-234610FFC7C3}" presName="connectorText" presStyleLbl="sibTrans2D1" presStyleIdx="2" presStyleCnt="5"/>
      <dgm:spPr/>
      <dgm:t>
        <a:bodyPr/>
        <a:lstStyle/>
        <a:p>
          <a:endParaRPr lang="ru-RU"/>
        </a:p>
      </dgm:t>
    </dgm:pt>
    <dgm:pt modelId="{A75F4172-FB0D-4687-9F5F-80C6B41AA9FF}" type="pres">
      <dgm:prSet presAssocID="{FADC5791-A022-4E44-B754-CFBF91F86732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1E2592C-37F6-4EAB-9069-29DA18C100FB}" type="pres">
      <dgm:prSet presAssocID="{06B757CE-CD25-48EE-8F43-AD3E51FF6ADF}" presName="parTrans" presStyleLbl="sibTrans2D1" presStyleIdx="3" presStyleCnt="5"/>
      <dgm:spPr/>
      <dgm:t>
        <a:bodyPr/>
        <a:lstStyle/>
        <a:p>
          <a:endParaRPr lang="ru-RU"/>
        </a:p>
      </dgm:t>
    </dgm:pt>
    <dgm:pt modelId="{87035A63-A362-4065-BDE0-A73955B58A44}" type="pres">
      <dgm:prSet presAssocID="{06B757CE-CD25-48EE-8F43-AD3E51FF6ADF}" presName="connectorText" presStyleLbl="sibTrans2D1" presStyleIdx="3" presStyleCnt="5"/>
      <dgm:spPr/>
      <dgm:t>
        <a:bodyPr/>
        <a:lstStyle/>
        <a:p>
          <a:endParaRPr lang="ru-RU"/>
        </a:p>
      </dgm:t>
    </dgm:pt>
    <dgm:pt modelId="{87DBE935-8AF9-49D3-A5A2-BBBAA0CEAFF3}" type="pres">
      <dgm:prSet presAssocID="{B65348BF-C315-4156-A186-11E05DB07BE8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DBE1B5-F83A-4DFF-B4E3-58A51C73B56F}" type="pres">
      <dgm:prSet presAssocID="{DFCD5B00-5FFD-4FA5-8B41-92DEB581DD1E}" presName="parTrans" presStyleLbl="sibTrans2D1" presStyleIdx="4" presStyleCnt="5"/>
      <dgm:spPr/>
      <dgm:t>
        <a:bodyPr/>
        <a:lstStyle/>
        <a:p>
          <a:endParaRPr lang="ru-RU"/>
        </a:p>
      </dgm:t>
    </dgm:pt>
    <dgm:pt modelId="{E2160B12-AF74-4E0D-9085-4B3783C8F922}" type="pres">
      <dgm:prSet presAssocID="{DFCD5B00-5FFD-4FA5-8B41-92DEB581DD1E}" presName="connectorText" presStyleLbl="sibTrans2D1" presStyleIdx="4" presStyleCnt="5"/>
      <dgm:spPr/>
      <dgm:t>
        <a:bodyPr/>
        <a:lstStyle/>
        <a:p>
          <a:endParaRPr lang="ru-RU"/>
        </a:p>
      </dgm:t>
    </dgm:pt>
    <dgm:pt modelId="{BAE510C6-C61B-4D4D-957D-9EDFE684A12A}" type="pres">
      <dgm:prSet presAssocID="{2C81B426-B2AE-44BB-A10C-56F69E65B3FF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CC629503-1D4A-449A-BE5A-837806403B58}" type="presOf" srcId="{2C81B426-B2AE-44BB-A10C-56F69E65B3FF}" destId="{BAE510C6-C61B-4D4D-957D-9EDFE684A12A}" srcOrd="0" destOrd="0" presId="urn:microsoft.com/office/officeart/2005/8/layout/radial5"/>
    <dgm:cxn modelId="{13D33C11-0206-44B8-B0D7-74B0DEFC77A3}" srcId="{B4CA0428-7EFE-45C6-B6A0-9F6E76AF4B38}" destId="{8D7FF09A-57B5-4E68-9581-1F2BCCD57215}" srcOrd="0" destOrd="0" parTransId="{F6F2C43F-C508-47B8-9BBD-AC9EF02C92AF}" sibTransId="{7F434B4A-DA85-44D9-99BE-9DF4E617AB69}"/>
    <dgm:cxn modelId="{83742C61-D834-44DB-AA32-8D4EFBF5482D}" type="presOf" srcId="{3DA3A313-B024-499E-8DE2-FE5BC234E927}" destId="{FCF13A3D-A7A3-40A6-B580-4B796707245B}" srcOrd="0" destOrd="0" presId="urn:microsoft.com/office/officeart/2005/8/layout/radial5"/>
    <dgm:cxn modelId="{4EC5BE25-0A5D-4F05-ACD3-E50E41B63D56}" type="presOf" srcId="{06B757CE-CD25-48EE-8F43-AD3E51FF6ADF}" destId="{87035A63-A362-4065-BDE0-A73955B58A44}" srcOrd="1" destOrd="0" presId="urn:microsoft.com/office/officeart/2005/8/layout/radial5"/>
    <dgm:cxn modelId="{1C4C61FF-66CC-4E9F-85D7-2033477061BF}" type="presOf" srcId="{06B757CE-CD25-48EE-8F43-AD3E51FF6ADF}" destId="{11E2592C-37F6-4EAB-9069-29DA18C100FB}" srcOrd="0" destOrd="0" presId="urn:microsoft.com/office/officeart/2005/8/layout/radial5"/>
    <dgm:cxn modelId="{E44D2162-2394-42D1-BA79-73DB6C33B1AF}" type="presOf" srcId="{827AF2BB-CC5D-4A9B-8FBD-FA04B3AC43BF}" destId="{C2F88D23-B813-4214-AE21-CA2800A87FBF}" srcOrd="0" destOrd="0" presId="urn:microsoft.com/office/officeart/2005/8/layout/radial5"/>
    <dgm:cxn modelId="{39E9172D-6B92-4668-A41A-51C128FEF951}" type="presOf" srcId="{B4CA0428-7EFE-45C6-B6A0-9F6E76AF4B38}" destId="{91FC8E36-F743-4956-BB2B-756702280498}" srcOrd="0" destOrd="0" presId="urn:microsoft.com/office/officeart/2005/8/layout/radial5"/>
    <dgm:cxn modelId="{FC3B021A-7819-4AA9-9207-5827ABEBD86E}" type="presOf" srcId="{827AF2BB-CC5D-4A9B-8FBD-FA04B3AC43BF}" destId="{2F3B689A-4BDD-4806-8630-1049E14786E1}" srcOrd="1" destOrd="0" presId="urn:microsoft.com/office/officeart/2005/8/layout/radial5"/>
    <dgm:cxn modelId="{49B04573-B187-44C5-A1F0-6EFFD5809829}" type="presOf" srcId="{B65348BF-C315-4156-A186-11E05DB07BE8}" destId="{87DBE935-8AF9-49D3-A5A2-BBBAA0CEAFF3}" srcOrd="0" destOrd="0" presId="urn:microsoft.com/office/officeart/2005/8/layout/radial5"/>
    <dgm:cxn modelId="{CFF626B4-B110-439F-9280-1AEC7682F244}" type="presOf" srcId="{DFCD5B00-5FFD-4FA5-8B41-92DEB581DD1E}" destId="{E2160B12-AF74-4E0D-9085-4B3783C8F922}" srcOrd="1" destOrd="0" presId="urn:microsoft.com/office/officeart/2005/8/layout/radial5"/>
    <dgm:cxn modelId="{257A8BBA-914D-4460-9A87-899AAC0FA993}" srcId="{B4CA0428-7EFE-45C6-B6A0-9F6E76AF4B38}" destId="{2C81B426-B2AE-44BB-A10C-56F69E65B3FF}" srcOrd="4" destOrd="0" parTransId="{DFCD5B00-5FFD-4FA5-8B41-92DEB581DD1E}" sibTransId="{1D59AC77-DB23-4A31-AC0E-86E7863BD4EC}"/>
    <dgm:cxn modelId="{67F21126-DDA8-42C6-91DA-B7560754B5FC}" type="presOf" srcId="{78F2B6B7-F3F5-4AB5-A4C7-897B2BA7691F}" destId="{D26CDE26-7081-4394-9640-63782FCBBC18}" srcOrd="0" destOrd="0" presId="urn:microsoft.com/office/officeart/2005/8/layout/radial5"/>
    <dgm:cxn modelId="{39CC3521-1641-45E2-B5AD-5A08FEDBAFB1}" type="presOf" srcId="{DFCD5B00-5FFD-4FA5-8B41-92DEB581DD1E}" destId="{05DBE1B5-F83A-4DFF-B4E3-58A51C73B56F}" srcOrd="0" destOrd="0" presId="urn:microsoft.com/office/officeart/2005/8/layout/radial5"/>
    <dgm:cxn modelId="{D5CD91F8-F9F1-4C0C-90AC-6B3B5D73A928}" srcId="{B4CA0428-7EFE-45C6-B6A0-9F6E76AF4B38}" destId="{FADC5791-A022-4E44-B754-CFBF91F86732}" srcOrd="2" destOrd="0" parTransId="{C57A675C-0208-49FA-A8C8-234610FFC7C3}" sibTransId="{55E328BA-6CBF-4FE0-BDD9-5BA30BAF6232}"/>
    <dgm:cxn modelId="{08AC531E-F7FB-4DFC-A9F6-F6FDE16930C8}" type="presOf" srcId="{C57A675C-0208-49FA-A8C8-234610FFC7C3}" destId="{786F6B47-F43C-4176-B5B8-CCDA9994F7D5}" srcOrd="1" destOrd="0" presId="urn:microsoft.com/office/officeart/2005/8/layout/radial5"/>
    <dgm:cxn modelId="{8896DC7D-7CDA-4187-9517-9CB0A6EB0A91}" srcId="{B4CA0428-7EFE-45C6-B6A0-9F6E76AF4B38}" destId="{78F2B6B7-F3F5-4AB5-A4C7-897B2BA7691F}" srcOrd="1" destOrd="0" parTransId="{827AF2BB-CC5D-4A9B-8FBD-FA04B3AC43BF}" sibTransId="{E5CBA57D-C8AE-4F4A-A843-342E9748ACD2}"/>
    <dgm:cxn modelId="{0B70BD81-D3C6-4CA3-A9E1-B2CE829BF054}" type="presOf" srcId="{FADC5791-A022-4E44-B754-CFBF91F86732}" destId="{A75F4172-FB0D-4687-9F5F-80C6B41AA9FF}" srcOrd="0" destOrd="0" presId="urn:microsoft.com/office/officeart/2005/8/layout/radial5"/>
    <dgm:cxn modelId="{8756FB02-6DD9-473F-832C-CAEA3E21A999}" type="presOf" srcId="{F6F2C43F-C508-47B8-9BBD-AC9EF02C92AF}" destId="{5AF92805-8E46-4512-B195-77F2B17BB9C1}" srcOrd="0" destOrd="0" presId="urn:microsoft.com/office/officeart/2005/8/layout/radial5"/>
    <dgm:cxn modelId="{8C30483B-3A32-4C12-A8E0-F0BAA2562EEC}" type="presOf" srcId="{8D7FF09A-57B5-4E68-9581-1F2BCCD57215}" destId="{C0497795-E8EB-4F28-8F39-BB9B42BA85A2}" srcOrd="0" destOrd="0" presId="urn:microsoft.com/office/officeart/2005/8/layout/radial5"/>
    <dgm:cxn modelId="{923134BF-1F96-48DC-8931-F072EE50E56E}" srcId="{3DA3A313-B024-499E-8DE2-FE5BC234E927}" destId="{B4CA0428-7EFE-45C6-B6A0-9F6E76AF4B38}" srcOrd="0" destOrd="0" parTransId="{ED0C2782-9159-4480-8ED3-B5D02F666F19}" sibTransId="{F733B437-B355-4286-8B79-F82359770E7B}"/>
    <dgm:cxn modelId="{1B7B7B89-2B18-41AB-B8C7-ED50EE9B4359}" srcId="{B4CA0428-7EFE-45C6-B6A0-9F6E76AF4B38}" destId="{B65348BF-C315-4156-A186-11E05DB07BE8}" srcOrd="3" destOrd="0" parTransId="{06B757CE-CD25-48EE-8F43-AD3E51FF6ADF}" sibTransId="{289DB2FF-E798-4323-BDCE-C502024A0437}"/>
    <dgm:cxn modelId="{2F02442E-7605-4C88-BCC3-79FD90780FC4}" type="presOf" srcId="{F6F2C43F-C508-47B8-9BBD-AC9EF02C92AF}" destId="{9749F743-2959-41D1-9EED-4077AE6627D1}" srcOrd="1" destOrd="0" presId="urn:microsoft.com/office/officeart/2005/8/layout/radial5"/>
    <dgm:cxn modelId="{9A68D868-32FE-475E-AD5C-6748A009E35C}" type="presOf" srcId="{C57A675C-0208-49FA-A8C8-234610FFC7C3}" destId="{072D867E-4360-4187-A0F8-8B20C90FBE9B}" srcOrd="0" destOrd="0" presId="urn:microsoft.com/office/officeart/2005/8/layout/radial5"/>
    <dgm:cxn modelId="{87325EA3-F128-4E2E-B0B5-0EE161E18E38}" type="presParOf" srcId="{FCF13A3D-A7A3-40A6-B580-4B796707245B}" destId="{91FC8E36-F743-4956-BB2B-756702280498}" srcOrd="0" destOrd="0" presId="urn:microsoft.com/office/officeart/2005/8/layout/radial5"/>
    <dgm:cxn modelId="{88339E74-A824-4CB9-A397-6B6F9EF60EC3}" type="presParOf" srcId="{FCF13A3D-A7A3-40A6-B580-4B796707245B}" destId="{5AF92805-8E46-4512-B195-77F2B17BB9C1}" srcOrd="1" destOrd="0" presId="urn:microsoft.com/office/officeart/2005/8/layout/radial5"/>
    <dgm:cxn modelId="{41C6A60E-BA72-493E-8BFD-3A5B6969CA45}" type="presParOf" srcId="{5AF92805-8E46-4512-B195-77F2B17BB9C1}" destId="{9749F743-2959-41D1-9EED-4077AE6627D1}" srcOrd="0" destOrd="0" presId="urn:microsoft.com/office/officeart/2005/8/layout/radial5"/>
    <dgm:cxn modelId="{5ED3C9FA-9209-49A2-93F5-CB959169B24A}" type="presParOf" srcId="{FCF13A3D-A7A3-40A6-B580-4B796707245B}" destId="{C0497795-E8EB-4F28-8F39-BB9B42BA85A2}" srcOrd="2" destOrd="0" presId="urn:microsoft.com/office/officeart/2005/8/layout/radial5"/>
    <dgm:cxn modelId="{2C474AB3-106C-4C8C-BC49-23099A414893}" type="presParOf" srcId="{FCF13A3D-A7A3-40A6-B580-4B796707245B}" destId="{C2F88D23-B813-4214-AE21-CA2800A87FBF}" srcOrd="3" destOrd="0" presId="urn:microsoft.com/office/officeart/2005/8/layout/radial5"/>
    <dgm:cxn modelId="{570835E8-029E-406B-AC64-ABEFD74BB558}" type="presParOf" srcId="{C2F88D23-B813-4214-AE21-CA2800A87FBF}" destId="{2F3B689A-4BDD-4806-8630-1049E14786E1}" srcOrd="0" destOrd="0" presId="urn:microsoft.com/office/officeart/2005/8/layout/radial5"/>
    <dgm:cxn modelId="{72C15F26-9E6F-4C9E-B876-A78468A6A586}" type="presParOf" srcId="{FCF13A3D-A7A3-40A6-B580-4B796707245B}" destId="{D26CDE26-7081-4394-9640-63782FCBBC18}" srcOrd="4" destOrd="0" presId="urn:microsoft.com/office/officeart/2005/8/layout/radial5"/>
    <dgm:cxn modelId="{1A086867-931F-43F1-B957-C86CB6C26261}" type="presParOf" srcId="{FCF13A3D-A7A3-40A6-B580-4B796707245B}" destId="{072D867E-4360-4187-A0F8-8B20C90FBE9B}" srcOrd="5" destOrd="0" presId="urn:microsoft.com/office/officeart/2005/8/layout/radial5"/>
    <dgm:cxn modelId="{11C41A69-70AB-4944-BB45-B27EF746AC24}" type="presParOf" srcId="{072D867E-4360-4187-A0F8-8B20C90FBE9B}" destId="{786F6B47-F43C-4176-B5B8-CCDA9994F7D5}" srcOrd="0" destOrd="0" presId="urn:microsoft.com/office/officeart/2005/8/layout/radial5"/>
    <dgm:cxn modelId="{128186DB-C129-499C-A296-1E24E85F6DDE}" type="presParOf" srcId="{FCF13A3D-A7A3-40A6-B580-4B796707245B}" destId="{A75F4172-FB0D-4687-9F5F-80C6B41AA9FF}" srcOrd="6" destOrd="0" presId="urn:microsoft.com/office/officeart/2005/8/layout/radial5"/>
    <dgm:cxn modelId="{35EF3833-0EAD-436F-A194-5C1C907691E1}" type="presParOf" srcId="{FCF13A3D-A7A3-40A6-B580-4B796707245B}" destId="{11E2592C-37F6-4EAB-9069-29DA18C100FB}" srcOrd="7" destOrd="0" presId="urn:microsoft.com/office/officeart/2005/8/layout/radial5"/>
    <dgm:cxn modelId="{BDD9A11C-B528-4766-A885-CB3C3C6BAB0A}" type="presParOf" srcId="{11E2592C-37F6-4EAB-9069-29DA18C100FB}" destId="{87035A63-A362-4065-BDE0-A73955B58A44}" srcOrd="0" destOrd="0" presId="urn:microsoft.com/office/officeart/2005/8/layout/radial5"/>
    <dgm:cxn modelId="{6A6A26DE-83AC-401A-8FDA-7B2C224EF1CB}" type="presParOf" srcId="{FCF13A3D-A7A3-40A6-B580-4B796707245B}" destId="{87DBE935-8AF9-49D3-A5A2-BBBAA0CEAFF3}" srcOrd="8" destOrd="0" presId="urn:microsoft.com/office/officeart/2005/8/layout/radial5"/>
    <dgm:cxn modelId="{276B0F25-CE50-4D28-86CE-F1EF2A020BC8}" type="presParOf" srcId="{FCF13A3D-A7A3-40A6-B580-4B796707245B}" destId="{05DBE1B5-F83A-4DFF-B4E3-58A51C73B56F}" srcOrd="9" destOrd="0" presId="urn:microsoft.com/office/officeart/2005/8/layout/radial5"/>
    <dgm:cxn modelId="{751B2AFA-8AF0-4474-830A-D1FD61D3BA6A}" type="presParOf" srcId="{05DBE1B5-F83A-4DFF-B4E3-58A51C73B56F}" destId="{E2160B12-AF74-4E0D-9085-4B3783C8F922}" srcOrd="0" destOrd="0" presId="urn:microsoft.com/office/officeart/2005/8/layout/radial5"/>
    <dgm:cxn modelId="{9B54400C-7130-43FE-B08E-2CC7E59A7F5A}" type="presParOf" srcId="{FCF13A3D-A7A3-40A6-B580-4B796707245B}" destId="{BAE510C6-C61B-4D4D-957D-9EDFE684A12A}" srcOrd="10" destOrd="0" presId="urn:microsoft.com/office/officeart/2005/8/layout/radial5"/>
  </dgm:cxnLst>
  <dgm:bg/>
  <dgm:whole/>
</dgm:dataModel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5">
  <dgm:title val=""/>
  <dgm:desc val=""/>
  <dgm:catLst>
    <dgm:cat type="relationship" pri="23000"/>
    <dgm:cat type="cycle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  <dgm:pt modelId="14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  <dgm:cxn modelId="6" srcId="1" destId="14" srcOrd="3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  <dgm:pt modelId="13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Name0">
    <dgm:varLst>
      <dgm:chMax val="1"/>
      <dgm:dir/>
      <dgm:animLvl val="ctr"/>
      <dgm:resizeHandles val="exact"/>
    </dgm:varLst>
    <dgm:choose name="Name1">
      <dgm:if name="Name2" func="var" arg="dir" op="equ" val="norm">
        <dgm:alg type="cycle">
          <dgm:param type="stAng" val="0"/>
          <dgm:param type="spanAng" val="360"/>
          <dgm:param type="ctrShpMap" val="fNode"/>
        </dgm:alg>
      </dgm:if>
      <dgm:else name="Name3">
        <dgm:alg type="cycle">
          <dgm:param type="stAng" val="0"/>
          <dgm:param type="spanAng" val="-360"/>
          <dgm:param type="ctrShpMap" val="fNode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parTrans" refType="w" refFor="ch" refForName="centerShape" fact="0.4"/>
      <dgm:constr type="w" for="ch" forName="node" refType="w" refFor="ch" refForName="centerShape" op="equ" fact="1.25"/>
      <dgm:constr type="sp" refType="w" refFor="ch" refForName="centerShape" op="equ" fact="0.4"/>
      <dgm:constr type="sibSp" refType="w" refFor="ch" refForName="node" fact="0.3"/>
      <dgm:constr type="primFontSz" for="ch" forName="centerShape" val="65"/>
      <dgm:constr type="primFontSz" for="des" forName="node" op="equ" val="65"/>
      <dgm:constr type="primFontSz" for="des" forName="node" refType="primFontSz" refFor="ch" refForName="centerShape" op="lte"/>
      <dgm:constr type="primFontSz" for="des" forName="connectorText" op="equ" val="55"/>
      <dgm:constr type="primFontSz" for="des" forName="connectorText" refType="primFontSz" refFor="ch" refForName="centerShape" op="lte" fact="0.8"/>
      <dgm:constr type="primFontSz" for="des" forName="connectorText" refType="primFontSz" refFor="des" refForName="node" op="lte"/>
    </dgm:constrLst>
    <dgm:choose name="Name4">
      <dgm:if name="Name5" axis="ch ch" ptType="node node" st="1 1" cnt="1 0" func="cnt" op="lte" val="6">
        <dgm:ruleLst>
          <dgm:rule type="w" for="ch" forName="node" val="NaN" fact="1" max="NaN"/>
        </dgm:ruleLst>
      </dgm:if>
      <dgm:if name="Name6" axis="ch ch" ptType="node node" st="1 1" cnt="1 0" func="cnt" op="lte" val="8">
        <dgm:ruleLst>
          <dgm:rule type="w" for="ch" forName="node" val="NaN" fact="0.9" max="NaN"/>
        </dgm:ruleLst>
      </dgm:if>
      <dgm:if name="Name7" axis="ch ch" ptType="node node" st="1 1" cnt="1 0" func="cnt" op="lte" val="10">
        <dgm:ruleLst>
          <dgm:rule type="w" for="ch" forName="node" val="NaN" fact="0.8" max="NaN"/>
        </dgm:ruleLst>
      </dgm:if>
      <dgm:if name="Name8" axis="ch ch" ptType="node node" st="1 1" cnt="1 0" func="cnt" op="lte" val="12">
        <dgm:ruleLst>
          <dgm:rule type="w" for="ch" forName="node" val="NaN" fact="0.7" max="NaN"/>
        </dgm:ruleLst>
      </dgm:if>
      <dgm:if name="Name9" axis="ch ch" ptType="node node" st="1 1" cnt="1 0" func="cnt" op="lte" val="14">
        <dgm:ruleLst>
          <dgm:rule type="w" for="ch" forName="node" val="NaN" fact="0.6" max="NaN"/>
        </dgm:ruleLst>
      </dgm:if>
      <dgm:else name="Name10">
        <dgm:ruleLst>
          <dgm:rule type="w" for="ch" forName="node" val="NaN" fact="0.5" max="NaN"/>
        </dgm:ruleLst>
      </dgm:else>
    </dgm:choose>
    <dgm:forEach name="Name11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h" refType="w"/>
          <dgm:constr type="tMarg" refType="primFontSz" fact="0.1"/>
          <dgm:constr type="bMarg" refType="primFontSz" fact="0.1"/>
          <dgm:constr type="lMarg" refType="primFontSz" fact="0.1"/>
          <dgm:constr type="rMarg" refType="primFontSz" fact="0.1"/>
        </dgm:constrLst>
        <dgm:ruleLst>
          <dgm:rule type="primFontSz" val="5" fact="NaN" max="NaN"/>
        </dgm:ruleLst>
      </dgm:layoutNode>
      <dgm:forEach name="Name12" axis="ch">
        <dgm:forEach name="Name13" axis="self" ptType="parTrans">
          <dgm:layoutNode name="parTrans" styleLbl="sibTrans2D1">
            <dgm:alg type="conn">
              <dgm:param type="begPts" val="auto"/>
              <dgm:param type="endPts" val="auto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h" refType="w" fact="0.85"/>
            </dgm:constrLst>
            <dgm:ruleLst/>
            <dgm:layoutNode name="connectorText">
              <dgm:alg type="tx">
                <dgm:param type="autoTxRot" val="grav"/>
              </dgm:alg>
              <dgm:shape xmlns:r="http://schemas.openxmlformats.org/officeDocument/2006/relationships" type="conn" r:blip="" hideGeom="1">
                <dgm:adjLst/>
              </dgm:shape>
              <dgm:presOf axis="self"/>
              <dgm:constrLst>
                <dgm:constr type="lMarg"/>
                <dgm:constr type="rMarg"/>
                <dgm:constr type="tMarg"/>
                <dgm:constr type="bMarg"/>
              </dgm:constrLst>
              <dgm:ruleLst>
                <dgm:rule type="primFontSz" val="5" fact="NaN" max="NaN"/>
              </dgm:ruleLst>
            </dgm:layoutNode>
          </dgm:layoutNode>
        </dgm:forEach>
        <dgm:forEach name="Name14" axis="self" ptType="node">
          <dgm:layoutNode name="node" styleLbl="node1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w" val="INF" fact="NaN" max="NaN"/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8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258051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258052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25805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fld id="{DC066653-BEF1-4805-97FC-86CB9A1E492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979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289795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14340" name="Rectangle 4"/>
          <p:cNvSpPr>
            <a:spLocks noRo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2897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noProof="0" smtClean="0"/>
              <a:t>Click to edit Master text styles</a:t>
            </a:r>
          </a:p>
          <a:p>
            <a:pPr lvl="1"/>
            <a:r>
              <a:rPr lang="en-US" altLang="ru-RU" noProof="0" smtClean="0"/>
              <a:t>Second level</a:t>
            </a:r>
          </a:p>
          <a:p>
            <a:pPr lvl="2"/>
            <a:r>
              <a:rPr lang="en-US" altLang="ru-RU" noProof="0" smtClean="0"/>
              <a:t>Third level</a:t>
            </a:r>
          </a:p>
          <a:p>
            <a:pPr lvl="3"/>
            <a:r>
              <a:rPr lang="en-US" altLang="ru-RU" noProof="0" smtClean="0"/>
              <a:t>Fourth level</a:t>
            </a:r>
          </a:p>
          <a:p>
            <a:pPr lvl="4"/>
            <a:r>
              <a:rPr lang="en-US" altLang="ru-RU" noProof="0" smtClean="0"/>
              <a:t>Fifth level</a:t>
            </a:r>
          </a:p>
        </p:txBody>
      </p:sp>
      <p:sp>
        <p:nvSpPr>
          <p:cNvPr id="289798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l">
              <a:defRPr sz="1200" smtClean="0"/>
            </a:lvl1pPr>
          </a:lstStyle>
          <a:p>
            <a:pPr>
              <a:defRPr/>
            </a:pPr>
            <a:endParaRPr lang="en-US" altLang="ru-RU"/>
          </a:p>
        </p:txBody>
      </p:sp>
      <p:sp>
        <p:nvSpPr>
          <p:cNvPr id="289799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 smtClean="0"/>
            </a:lvl1pPr>
          </a:lstStyle>
          <a:p>
            <a:pPr>
              <a:defRPr/>
            </a:pPr>
            <a:fld id="{21838386-5ED8-4C1E-8C39-B60A812A020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85D88D-5FD3-4A00-BAAB-FC0B739126D2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6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91300" y="350838"/>
            <a:ext cx="2095500" cy="59737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50838"/>
            <a:ext cx="6134100" cy="59737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7E0EBC-49AA-4310-B266-0B3CE0028D2F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6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3D6AAB-FE50-4E03-87A7-1AC7C9FAC62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6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304800" y="1219200"/>
            <a:ext cx="4114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0" y="1219200"/>
            <a:ext cx="4114800" cy="5105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C834EAB-B4B7-4835-9444-A38CA530779E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7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8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ADDD33-1974-449F-8FD2-29B437AD9F64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9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BC4282-19F6-4648-A12B-8BF6302C710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5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E0EB88-E5A0-41D2-BED7-7C695EC923AD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4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59B185-57E1-4540-8225-52A89FD61D16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7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36415FC-089F-487D-AFA4-A4B6BE90106A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7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0155E80-8850-435D-95A1-C1C59FE922E9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6" name="Rectangle 159"/>
          <p:cNvSpPr>
            <a:spLocks noGrp="1" noChangeArrowheads="1"/>
          </p:cNvSpPr>
          <p:nvPr>
            <p:ph type="ftr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4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gradFill rotWithShape="0">
          <a:gsLst>
            <a:gs pos="0">
              <a:srgbClr val="FFFF00"/>
            </a:gs>
            <a:gs pos="100000">
              <a:srgbClr val="FFFF99"/>
            </a:gs>
          </a:gsLst>
          <a:path path="rect">
            <a:fillToRect r="100000" b="10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168"/>
          <p:cNvGrpSpPr>
            <a:grpSpLocks/>
          </p:cNvGrpSpPr>
          <p:nvPr/>
        </p:nvGrpSpPr>
        <p:grpSpPr bwMode="auto">
          <a:xfrm>
            <a:off x="0" y="0"/>
            <a:ext cx="9144000" cy="6858000"/>
            <a:chOff x="0" y="0"/>
            <a:chExt cx="5760" cy="4320"/>
          </a:xfrm>
        </p:grpSpPr>
        <p:sp>
          <p:nvSpPr>
            <p:cNvPr id="1033" name="Rectangle 164"/>
            <p:cNvSpPr>
              <a:spLocks noChangeArrowheads="1"/>
            </p:cNvSpPr>
            <p:nvPr/>
          </p:nvSpPr>
          <p:spPr bwMode="gray">
            <a:xfrm>
              <a:off x="0" y="4232"/>
              <a:ext cx="5760" cy="88"/>
            </a:xfrm>
            <a:prstGeom prst="rect">
              <a:avLst/>
            </a:prstGeom>
            <a:solidFill>
              <a:schemeClr val="tx2"/>
            </a:solidFill>
            <a:ln w="9525">
              <a:noFill/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/>
            </a:p>
          </p:txBody>
        </p:sp>
        <p:grpSp>
          <p:nvGrpSpPr>
            <p:cNvPr id="1034" name="Group 165"/>
            <p:cNvGrpSpPr>
              <a:grpSpLocks/>
            </p:cNvGrpSpPr>
            <p:nvPr/>
          </p:nvGrpSpPr>
          <p:grpSpPr bwMode="auto">
            <a:xfrm>
              <a:off x="0" y="0"/>
              <a:ext cx="5760" cy="1056"/>
              <a:chOff x="0" y="0"/>
              <a:chExt cx="5760" cy="1224"/>
            </a:xfrm>
          </p:grpSpPr>
          <p:pic>
            <p:nvPicPr>
              <p:cNvPr id="1036" name="Picture 149" descr="4_1"/>
              <p:cNvPicPr>
                <a:picLocks noChangeAspect="1" noChangeArrowheads="1"/>
              </p:cNvPicPr>
              <p:nvPr/>
            </p:nvPicPr>
            <p:blipFill>
              <a:blip r:embed="rId12"/>
              <a:srcRect/>
              <a:stretch>
                <a:fillRect/>
              </a:stretch>
            </p:blipFill>
            <p:spPr bwMode="gray">
              <a:xfrm>
                <a:off x="0" y="0"/>
                <a:ext cx="5760" cy="12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7" name="Picture 153" descr="6"/>
              <p:cNvPicPr>
                <a:picLocks noChangeAspect="1" noChangeArrowheads="1"/>
              </p:cNvPicPr>
              <p:nvPr/>
            </p:nvPicPr>
            <p:blipFill>
              <a:blip r:embed="rId13"/>
              <a:srcRect/>
              <a:stretch>
                <a:fillRect/>
              </a:stretch>
            </p:blipFill>
            <p:spPr bwMode="gray">
              <a:xfrm>
                <a:off x="5094" y="0"/>
                <a:ext cx="666" cy="8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pic>
            <p:nvPicPr>
              <p:cNvPr id="1038" name="Picture 158" descr="123"/>
              <p:cNvPicPr>
                <a:picLocks noChangeAspect="1" noChangeArrowheads="1"/>
              </p:cNvPicPr>
              <p:nvPr/>
            </p:nvPicPr>
            <p:blipFill>
              <a:blip r:embed="rId14"/>
              <a:srcRect/>
              <a:stretch>
                <a:fillRect/>
              </a:stretch>
            </p:blipFill>
            <p:spPr bwMode="gray">
              <a:xfrm rot="930090">
                <a:off x="48" y="96"/>
                <a:ext cx="543" cy="52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</p:grpSp>
        <p:pic>
          <p:nvPicPr>
            <p:cNvPr id="1035" name="Picture 167" descr="OPENAS_307439 copy"/>
            <p:cNvPicPr>
              <a:picLocks noChangeAspect="1" noChangeArrowheads="1"/>
            </p:cNvPicPr>
            <p:nvPr/>
          </p:nvPicPr>
          <p:blipFill>
            <a:blip r:embed="rId15"/>
            <a:srcRect r="3334" b="10161"/>
            <a:stretch>
              <a:fillRect/>
            </a:stretch>
          </p:blipFill>
          <p:spPr bwMode="gray">
            <a:xfrm>
              <a:off x="4272" y="3492"/>
              <a:ext cx="1392" cy="82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</p:pic>
      </p:grp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gray">
          <a:xfrm>
            <a:off x="4114800" y="6448425"/>
            <a:ext cx="2133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 smtClean="0">
                <a:latin typeface="+mn-lt"/>
              </a:defRPr>
            </a:lvl1pPr>
          </a:lstStyle>
          <a:p>
            <a:pPr>
              <a:defRPr/>
            </a:pPr>
            <a:endParaRPr lang="ru-RU" altLang="ru-RU"/>
          </a:p>
        </p:txBody>
      </p:sp>
      <p:sp>
        <p:nvSpPr>
          <p:cNvPr id="2" name="Rectangle 3"/>
          <p:cNvSpPr>
            <a:spLocks noGrp="1" noChangeArrowheads="1"/>
          </p:cNvSpPr>
          <p:nvPr>
            <p:ph type="body" idx="1"/>
          </p:nvPr>
        </p:nvSpPr>
        <p:spPr bwMode="gray">
          <a:xfrm>
            <a:off x="304800" y="1219200"/>
            <a:ext cx="8382000" cy="5105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текста</a:t>
            </a:r>
          </a:p>
          <a:p>
            <a:pPr lvl="1"/>
            <a:r>
              <a:rPr lang="en-US" altLang="ru-RU" smtClean="0"/>
              <a:t>Второй уровень</a:t>
            </a:r>
          </a:p>
          <a:p>
            <a:pPr lvl="2"/>
            <a:r>
              <a:rPr lang="en-US" altLang="ru-RU" smtClean="0"/>
              <a:t>Третий уровень</a:t>
            </a:r>
          </a:p>
          <a:p>
            <a:pPr lvl="3"/>
            <a:r>
              <a:rPr lang="en-US" altLang="ru-RU" smtClean="0"/>
              <a:t>Четвертый уровень</a:t>
            </a:r>
          </a:p>
          <a:p>
            <a:pPr lvl="4"/>
            <a:r>
              <a:rPr lang="en-US" altLang="ru-RU" smtClean="0"/>
              <a:t>Пятый уровень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gray">
          <a:xfrm>
            <a:off x="304800" y="6448425"/>
            <a:ext cx="5334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000" smtClean="0">
                <a:latin typeface="+mn-lt"/>
              </a:defRPr>
            </a:lvl1pPr>
          </a:lstStyle>
          <a:p>
            <a:pPr>
              <a:defRPr/>
            </a:pPr>
            <a:fld id="{A09FD189-B3D5-4B35-90B3-70010D19F2BC}" type="slidenum">
              <a:rPr lang="en-US" altLang="ru-RU"/>
              <a:pPr>
                <a:defRPr/>
              </a:pPr>
              <a:t>‹#›</a:t>
            </a:fld>
            <a:endParaRPr lang="en-US" altLang="ru-RU"/>
          </a:p>
        </p:txBody>
      </p:sp>
      <p:sp>
        <p:nvSpPr>
          <p:cNvPr id="3" name="Line 135"/>
          <p:cNvSpPr>
            <a:spLocks noChangeShapeType="1"/>
          </p:cNvSpPr>
          <p:nvPr/>
        </p:nvSpPr>
        <p:spPr bwMode="white">
          <a:xfrm>
            <a:off x="9525" y="5967413"/>
            <a:ext cx="641350" cy="0"/>
          </a:xfrm>
          <a:prstGeom prst="line">
            <a:avLst/>
          </a:prstGeom>
          <a:noFill/>
          <a:ln w="12700">
            <a:solidFill>
              <a:srgbClr val="FFFFFF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1031" name="Rectangle 2"/>
          <p:cNvSpPr>
            <a:spLocks noGrp="1" noChangeArrowheads="1"/>
          </p:cNvSpPr>
          <p:nvPr>
            <p:ph type="title"/>
          </p:nvPr>
        </p:nvSpPr>
        <p:spPr bwMode="gray">
          <a:xfrm>
            <a:off x="838200" y="350838"/>
            <a:ext cx="7239000" cy="563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28398" dir="1593903" algn="ctr" rotWithShape="0">
              <a:schemeClr val="bg1">
                <a:alpha val="50000"/>
              </a:schemeClr>
            </a:outerShdw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ru-RU" smtClean="0"/>
              <a:t>Образец заголовка</a:t>
            </a:r>
          </a:p>
        </p:txBody>
      </p:sp>
      <p:sp>
        <p:nvSpPr>
          <p:cNvPr id="1183" name="Rectangle 159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914400" y="6448425"/>
            <a:ext cx="289560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 smtClean="0"/>
            </a:lvl1pPr>
          </a:lstStyle>
          <a:p>
            <a:pPr>
              <a:defRPr/>
            </a:pPr>
            <a:endParaRPr lang="en-US" alt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</p:sldLayoutIdLst>
  <p:transition/>
  <p:timing>
    <p:tnLst>
      <p:par>
        <p:cTn id="1" dur="indefinite" restart="never" nodeType="tmRoot"/>
      </p:par>
    </p:tnLst>
  </p:timing>
  <p:txStyles>
    <p:titleStyle>
      <a:lvl1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3200" b="1">
          <a:solidFill>
            <a:srgbClr val="000000"/>
          </a:solidFill>
          <a:latin typeface="Verdana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v"/>
        <a:defRPr sz="28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chemeClr val="tx2"/>
        </a:buClr>
        <a:buFont typeface="Wingdings" pitchFamily="2" charset="2"/>
        <a:buChar char="§"/>
        <a:defRPr sz="2800">
          <a:solidFill>
            <a:schemeClr val="tx1"/>
          </a:solidFill>
          <a:latin typeface="Arial" charset="0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hlink"/>
        </a:buClr>
        <a:buChar char="•"/>
        <a:defRPr sz="2400">
          <a:solidFill>
            <a:schemeClr val="tx1"/>
          </a:solidFill>
          <a:latin typeface="Arial" charset="0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Arial" charset="0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Arial" charset="0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img.sunhome.ru/UsersGallery/012008/1081156.jpg" TargetMode="External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9.jpeg"/><Relationship Id="rId4" Type="http://schemas.openxmlformats.org/officeDocument/2006/relationships/hyperlink" Target="http://i42.beon.ru/3/20/192003/80/20280180/1232094042_family.jpeg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hyperlink" Target="http://i42.beon.ru/3/20/192003/80/20280180/1232094042_family.jpeg" TargetMode="External"/><Relationship Id="rId1" Type="http://schemas.openxmlformats.org/officeDocument/2006/relationships/slideLayout" Target="../slideLayouts/slideLayout6.xml"/><Relationship Id="rId6" Type="http://schemas.openxmlformats.org/officeDocument/2006/relationships/hyperlink" Target="http://archives.maillist.ru/62986/160569/298343_familie.jpg.att" TargetMode="External"/><Relationship Id="rId5" Type="http://schemas.openxmlformats.org/officeDocument/2006/relationships/image" Target="../media/image12.gif"/><Relationship Id="rId4" Type="http://schemas.openxmlformats.org/officeDocument/2006/relationships/image" Target="../media/image11.w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5" descr="Картинка 16 из 1414324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9734" name="Rectangle 6"/>
          <p:cNvSpPr>
            <a:spLocks noChangeArrowheads="1"/>
          </p:cNvSpPr>
          <p:nvPr/>
        </p:nvSpPr>
        <p:spPr bwMode="auto">
          <a:xfrm>
            <a:off x="468313" y="-88900"/>
            <a:ext cx="8351837" cy="5035550"/>
          </a:xfrm>
          <a:prstGeom prst="rect">
            <a:avLst/>
          </a:prstGeom>
          <a:gradFill rotWithShape="1">
            <a:gsLst>
              <a:gs pos="0">
                <a:schemeClr val="bg2">
                  <a:alpha val="47000"/>
                </a:schemeClr>
              </a:gs>
              <a:gs pos="100000">
                <a:schemeClr val="bg2">
                  <a:gamma/>
                  <a:shade val="46275"/>
                  <a:invGamma/>
                  <a:alpha val="48000"/>
                </a:schemeClr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l">
              <a:defRPr/>
            </a:pPr>
            <a:r>
              <a:rPr lang="ru-RU" altLang="ru-RU" sz="3600" b="1">
                <a:solidFill>
                  <a:srgbClr val="FFFF00"/>
                </a:solidFill>
                <a:latin typeface="Times New Roman" pitchFamily="18" charset="0"/>
              </a:rPr>
              <a:t>   Любили тебя без особых причин:</a:t>
            </a:r>
          </a:p>
          <a:p>
            <a:pPr algn="l">
              <a:defRPr/>
            </a:pPr>
            <a:r>
              <a:rPr lang="ru-RU" altLang="ru-RU" sz="3600" b="1">
                <a:solidFill>
                  <a:srgbClr val="FFFF00"/>
                </a:solidFill>
                <a:latin typeface="Times New Roman" pitchFamily="18" charset="0"/>
              </a:rPr>
              <a:t>   За то, что ты - внук,</a:t>
            </a:r>
          </a:p>
          <a:p>
            <a:pPr algn="l">
              <a:defRPr/>
            </a:pPr>
            <a:r>
              <a:rPr lang="ru-RU" altLang="ru-RU" sz="3600" b="1">
                <a:solidFill>
                  <a:srgbClr val="FFFF00"/>
                </a:solidFill>
                <a:latin typeface="Times New Roman" pitchFamily="18" charset="0"/>
              </a:rPr>
              <a:t>   За то, что ты - сын,</a:t>
            </a:r>
          </a:p>
          <a:p>
            <a:pPr algn="l">
              <a:defRPr/>
            </a:pPr>
            <a:r>
              <a:rPr lang="ru-RU" altLang="ru-RU" sz="3600" b="1">
                <a:solidFill>
                  <a:srgbClr val="FFFF00"/>
                </a:solidFill>
                <a:latin typeface="Times New Roman" pitchFamily="18" charset="0"/>
              </a:rPr>
              <a:t>   За то, что малыш,</a:t>
            </a:r>
          </a:p>
          <a:p>
            <a:pPr algn="l">
              <a:defRPr/>
            </a:pPr>
            <a:r>
              <a:rPr lang="ru-RU" altLang="ru-RU" sz="3600" b="1">
                <a:solidFill>
                  <a:srgbClr val="FFFF00"/>
                </a:solidFill>
                <a:latin typeface="Times New Roman" pitchFamily="18" charset="0"/>
              </a:rPr>
              <a:t>   За то, что растешь,</a:t>
            </a:r>
          </a:p>
          <a:p>
            <a:pPr algn="l">
              <a:defRPr/>
            </a:pPr>
            <a:r>
              <a:rPr lang="ru-RU" altLang="ru-RU" sz="3600" b="1">
                <a:solidFill>
                  <a:srgbClr val="FFFF00"/>
                </a:solidFill>
                <a:latin typeface="Times New Roman" pitchFamily="18" charset="0"/>
              </a:rPr>
              <a:t>   За то, что на папу и маму похож.</a:t>
            </a:r>
          </a:p>
          <a:p>
            <a:pPr algn="l">
              <a:defRPr/>
            </a:pPr>
            <a:r>
              <a:rPr lang="ru-RU" altLang="ru-RU" sz="3600" b="1">
                <a:solidFill>
                  <a:srgbClr val="FFFF00"/>
                </a:solidFill>
                <a:latin typeface="Times New Roman" pitchFamily="18" charset="0"/>
              </a:rPr>
              <a:t>   И эта любовь до конца твоих дней</a:t>
            </a:r>
          </a:p>
          <a:p>
            <a:pPr algn="l">
              <a:defRPr/>
            </a:pPr>
            <a:r>
              <a:rPr lang="ru-RU" altLang="ru-RU" sz="3600" b="1">
                <a:solidFill>
                  <a:srgbClr val="FFFF00"/>
                </a:solidFill>
                <a:latin typeface="Times New Roman" pitchFamily="18" charset="0"/>
              </a:rPr>
              <a:t>   Останется тайной опорой твоей.</a:t>
            </a:r>
          </a:p>
          <a:p>
            <a:pPr algn="l">
              <a:defRPr/>
            </a:pPr>
            <a:r>
              <a:rPr lang="ru-RU" altLang="ru-RU" sz="3600" b="1">
                <a:solidFill>
                  <a:srgbClr val="FFFF00"/>
                </a:solidFill>
                <a:latin typeface="Times New Roman" pitchFamily="18" charset="0"/>
              </a:rPr>
              <a:t>                                         В. Берестов</a:t>
            </a:r>
          </a:p>
        </p:txBody>
      </p:sp>
      <p:sp>
        <p:nvSpPr>
          <p:cNvPr id="329735" name="WordArt 7"/>
          <p:cNvSpPr>
            <a:spLocks noChangeArrowheads="1" noChangeShapeType="1" noTextEdit="1"/>
          </p:cNvSpPr>
          <p:nvPr/>
        </p:nvSpPr>
        <p:spPr bwMode="auto">
          <a:xfrm>
            <a:off x="539750" y="5373688"/>
            <a:ext cx="1511300" cy="122396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76200">
                  <a:solidFill>
                    <a:schemeClr val="bg1"/>
                  </a:solidFill>
                  <a:round/>
                  <a:headEnd/>
                  <a:tailEnd/>
                </a:ln>
                <a:noFill/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29736" name="Text Box 8"/>
          <p:cNvSpPr txBox="1">
            <a:spLocks noChangeArrowheads="1"/>
          </p:cNvSpPr>
          <p:nvPr/>
        </p:nvSpPr>
        <p:spPr bwMode="auto">
          <a:xfrm>
            <a:off x="2124075" y="5589588"/>
            <a:ext cx="6624638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 b="1" i="1">
                <a:solidFill>
                  <a:srgbClr val="FFFF00"/>
                </a:solidFill>
                <a:latin typeface="Times New Roman" pitchFamily="18" charset="0"/>
              </a:rPr>
              <a:t>Что является опорой в жизни каждого человека?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97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97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 nodeType="clickPar">
                      <p:stCondLst>
                        <p:cond delay="indefinite"/>
                      </p:stCondLst>
                      <p:childTnLst>
                        <p:par>
                          <p:cTn id="10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973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2973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297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3297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7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32973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32973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32973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9734" grpId="0" animBg="1"/>
      <p:bldP spid="329735" grpId="0" animBg="1"/>
      <p:bldP spid="32973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 idx="4294967295"/>
          </p:nvPr>
        </p:nvSpPr>
        <p:spPr>
          <a:xfrm>
            <a:off x="3366868" y="533400"/>
            <a:ext cx="5105400" cy="2868168"/>
          </a:xfrm>
          <a:noFill/>
          <a:ln/>
          <a:effectLst/>
        </p:spPr>
        <p:txBody>
          <a:bodyPr lIns="45720" tIns="0" rIns="45720" bIns="0" anchor="b">
            <a:noAutofit/>
          </a:bodyPr>
          <a:lstStyle/>
          <a:p>
            <a:pPr algn="r" eaLnBrk="1" fontAlgn="auto" hangingPunct="1">
              <a:spcAft>
                <a:spcPts val="0"/>
              </a:spcAft>
              <a:defRPr/>
            </a:pPr>
            <a:r>
              <a:rPr lang="ru-RU" sz="4200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Семья и семейные отношения</a:t>
            </a:r>
            <a:endParaRPr lang="ru-RU" sz="4200" kern="1200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18435" name="Подзаголовок 2"/>
          <p:cNvSpPr>
            <a:spLocks noGrp="1"/>
          </p:cNvSpPr>
          <p:nvPr>
            <p:ph type="subTitle" idx="4294967295"/>
          </p:nvPr>
        </p:nvSpPr>
        <p:spPr>
          <a:xfrm>
            <a:off x="3354388" y="3540125"/>
            <a:ext cx="5114925" cy="1101725"/>
          </a:xfrm>
        </p:spPr>
        <p:txBody>
          <a:bodyPr lIns="45720" tIns="0" rIns="45720" bIns="0"/>
          <a:lstStyle/>
          <a:p>
            <a:pPr marL="0" indent="0" algn="r">
              <a:buFont typeface="Wingdings" pitchFamily="2" charset="2"/>
              <a:buNone/>
            </a:pPr>
            <a:r>
              <a:rPr lang="ru-RU" sz="2400" smtClean="0">
                <a:solidFill>
                  <a:srgbClr val="FF0000"/>
                </a:solidFill>
              </a:rPr>
              <a:t>Урок обществознания </a:t>
            </a:r>
          </a:p>
          <a:p>
            <a:pPr marL="0" indent="0" algn="r">
              <a:buFont typeface="Wingdings" pitchFamily="2" charset="2"/>
              <a:buNone/>
            </a:pPr>
            <a:r>
              <a:rPr lang="ru-RU" sz="2400" smtClean="0">
                <a:solidFill>
                  <a:srgbClr val="FF0000"/>
                </a:solidFill>
              </a:rPr>
              <a:t>5 класс</a:t>
            </a:r>
          </a:p>
          <a:p>
            <a:pPr marL="0" indent="0" algn="r">
              <a:buFont typeface="Wingdings" pitchFamily="2" charset="2"/>
              <a:buNone/>
            </a:pPr>
            <a:endParaRPr lang="ru-RU" sz="2400" smtClean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20040"/>
            <a:ext cx="7239000" cy="1143000"/>
          </a:xfrm>
          <a:noFill/>
          <a:ln/>
          <a:effectLst/>
        </p:spPr>
        <p:txBody>
          <a:bodyPr lIns="45720" tIns="0" rIns="45720" bIns="0" anchor="b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800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МОЯ СЕМЬЯ</a:t>
            </a:r>
            <a:endParaRPr lang="ru-RU" sz="3800" kern="1200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19459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681288" y="1428750"/>
            <a:ext cx="6462712" cy="4846638"/>
          </a:xfrm>
          <a:ln/>
        </p:spPr>
      </p:pic>
      <p:sp>
        <p:nvSpPr>
          <p:cNvPr id="5" name="Прямоугольник 4"/>
          <p:cNvSpPr/>
          <p:nvPr/>
        </p:nvSpPr>
        <p:spPr>
          <a:xfrm>
            <a:off x="357188" y="1571625"/>
            <a:ext cx="2357437" cy="485775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Как в вашей семье проводят свободное время?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 Какие хозяйственные дела выполняют совместно?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dirty="0"/>
              <a:t>Какие прогулки совершают в выходные дни?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74663" y="27940"/>
            <a:ext cx="7239000" cy="1143000"/>
          </a:xfrm>
          <a:noFill/>
          <a:ln/>
          <a:effectLst/>
        </p:spPr>
        <p:txBody>
          <a:bodyPr lIns="45720" tIns="0" rIns="45720" bIns="0" anchor="b"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800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Притча </a:t>
            </a:r>
            <a:br>
              <a:rPr lang="ru-RU" sz="3800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</a:br>
            <a:r>
              <a:rPr lang="ru-RU" sz="3800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«Тепло семейного очага»</a:t>
            </a:r>
            <a:endParaRPr lang="ru-RU" sz="3800" kern="1200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4294967295"/>
          </p:nvPr>
        </p:nvSpPr>
        <p:spPr/>
        <p:txBody>
          <a:bodyPr>
            <a:normAutofit/>
          </a:bodyPr>
          <a:lstStyle/>
          <a:p>
            <a:pPr marL="273050" indent="-273050">
              <a:lnSpc>
                <a:spcPct val="80000"/>
              </a:lnSpc>
            </a:pPr>
            <a:r>
              <a:rPr lang="ru-RU" sz="1700" smtClean="0"/>
              <a:t>Из одного дома решило уйти счастье. Трудно сказать почему, но решило. </a:t>
            </a:r>
          </a:p>
          <a:p>
            <a:pPr marL="273050" indent="-273050">
              <a:lnSpc>
                <a:spcPct val="80000"/>
              </a:lnSpc>
            </a:pPr>
            <a:r>
              <a:rPr lang="ru-RU" sz="1700" smtClean="0"/>
              <a:t>«Но прежде, – сказало счастье, – я исполню по одному желанию каждого члена той семьи, в которой жило долгие годы. </a:t>
            </a:r>
          </a:p>
          <a:p>
            <a:pPr marL="273050" indent="-273050">
              <a:lnSpc>
                <a:spcPct val="80000"/>
              </a:lnSpc>
            </a:pPr>
            <a:r>
              <a:rPr lang="ru-RU" sz="1700" smtClean="0"/>
              <a:t>«Чего ты хочешь?» – спросило счастье у хозяйки дома. </a:t>
            </a:r>
          </a:p>
          <a:p>
            <a:pPr marL="273050" indent="-273050">
              <a:lnSpc>
                <a:spcPct val="80000"/>
              </a:lnSpc>
            </a:pPr>
            <a:r>
              <a:rPr lang="ru-RU" sz="1700" smtClean="0"/>
              <a:t>А та ответила, что нет у нее шубы норковой, – и получила хозяйка шубу. </a:t>
            </a:r>
          </a:p>
          <a:p>
            <a:pPr marL="273050" indent="-273050">
              <a:lnSpc>
                <a:spcPct val="80000"/>
              </a:lnSpc>
            </a:pPr>
            <a:r>
              <a:rPr lang="ru-RU" sz="1700" smtClean="0"/>
              <a:t>Спросило счастье взрослую дочь хозяйки: «Чего ты хочешь?» – и та ответила, что замуж хочет за принца заморского, – и вышла замуж за принца заморского.</a:t>
            </a:r>
          </a:p>
          <a:p>
            <a:pPr marL="273050" indent="-273050">
              <a:lnSpc>
                <a:spcPct val="80000"/>
              </a:lnSpc>
            </a:pPr>
            <a:r>
              <a:rPr lang="ru-RU" sz="1700" smtClean="0"/>
              <a:t>Спросило счастье сына хозяйки: «А ты чего хочешь?» </a:t>
            </a:r>
          </a:p>
          <a:p>
            <a:pPr marL="273050" indent="-273050">
              <a:lnSpc>
                <a:spcPct val="80000"/>
              </a:lnSpc>
            </a:pPr>
            <a:r>
              <a:rPr lang="ru-RU" sz="1700" smtClean="0"/>
              <a:t>«Хочу, – говорит он, – велосипед, буду счастлив, если велосипед будет», – и получил мальчик велосипед.</a:t>
            </a:r>
          </a:p>
          <a:p>
            <a:pPr marL="273050" indent="-273050">
              <a:lnSpc>
                <a:spcPct val="80000"/>
              </a:lnSpc>
            </a:pPr>
            <a:r>
              <a:rPr lang="ru-RU" sz="1700" smtClean="0"/>
              <a:t>И уже на пороге дома счастье увидело хозяина и спросило: «А чего ты хочешь?» </a:t>
            </a:r>
          </a:p>
          <a:p>
            <a:pPr marL="273050" indent="-273050">
              <a:lnSpc>
                <a:spcPct val="80000"/>
              </a:lnSpc>
            </a:pPr>
            <a:r>
              <a:rPr lang="ru-RU" sz="1700" smtClean="0"/>
              <a:t>Хозяин подумал и сказал: «Хочу, чтобы из моего дома никогда не уходило тепло семейного очага».</a:t>
            </a:r>
          </a:p>
          <a:p>
            <a:pPr marL="273050" indent="-273050">
              <a:lnSpc>
                <a:spcPct val="80000"/>
              </a:lnSpc>
            </a:pPr>
            <a:r>
              <a:rPr lang="ru-RU" sz="1700" smtClean="0"/>
              <a:t>И счастье выполнило просьбу хозяина и не ушло из этого дома, потому что счастье живет только там, где горит семейный очаг!</a:t>
            </a:r>
          </a:p>
          <a:p>
            <a:pPr marL="273050" indent="-273050">
              <a:lnSpc>
                <a:spcPct val="80000"/>
              </a:lnSpc>
            </a:pPr>
            <a:endParaRPr lang="ru-RU" sz="170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2024" name="AutoShape 8"/>
          <p:cNvSpPr>
            <a:spLocks noChangeArrowheads="1"/>
          </p:cNvSpPr>
          <p:nvPr/>
        </p:nvSpPr>
        <p:spPr bwMode="auto">
          <a:xfrm rot="5400000">
            <a:off x="2879725" y="873125"/>
            <a:ext cx="3384550" cy="5327650"/>
          </a:xfrm>
          <a:prstGeom prst="upDownArrowCallout">
            <a:avLst>
              <a:gd name="adj1" fmla="val 25000"/>
              <a:gd name="adj2" fmla="val 25000"/>
              <a:gd name="adj3" fmla="val 19676"/>
              <a:gd name="adj4" fmla="val 50000"/>
            </a:avLst>
          </a:prstGeom>
          <a:solidFill>
            <a:schemeClr val="accent1"/>
          </a:solidFill>
          <a:ln w="9525">
            <a:solidFill>
              <a:schemeClr val="tx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ru-RU"/>
          </a:p>
        </p:txBody>
      </p:sp>
      <p:pic>
        <p:nvPicPr>
          <p:cNvPr id="342021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3088" y="4365625"/>
            <a:ext cx="2220912" cy="2492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42022" name="WordArt 6"/>
          <p:cNvSpPr>
            <a:spLocks noChangeArrowheads="1" noChangeShapeType="1" noTextEdit="1"/>
          </p:cNvSpPr>
          <p:nvPr/>
        </p:nvSpPr>
        <p:spPr bwMode="auto">
          <a:xfrm>
            <a:off x="1476375" y="333375"/>
            <a:ext cx="7380288" cy="122396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2857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Bookman Old Style"/>
              </a:rPr>
              <a:t>Зачем люди</a:t>
            </a:r>
          </a:p>
          <a:p>
            <a:pPr algn="ctr"/>
            <a:r>
              <a:rPr lang="ru-RU" sz="3600" b="1" kern="10">
                <a:ln w="2857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Bookman Old Style"/>
              </a:rPr>
              <a:t> создают семью?</a:t>
            </a:r>
          </a:p>
        </p:txBody>
      </p:sp>
      <p:sp>
        <p:nvSpPr>
          <p:cNvPr id="342023" name="WordArt 7"/>
          <p:cNvSpPr>
            <a:spLocks noChangeArrowheads="1" noChangeShapeType="1" noTextEdit="1"/>
          </p:cNvSpPr>
          <p:nvPr/>
        </p:nvSpPr>
        <p:spPr bwMode="auto">
          <a:xfrm>
            <a:off x="323850" y="260350"/>
            <a:ext cx="1511300" cy="963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76200">
                  <a:solidFill>
                    <a:schemeClr val="bg1"/>
                  </a:solidFill>
                  <a:round/>
                  <a:headEnd/>
                  <a:tailEnd/>
                </a:ln>
                <a:noFill/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342025" name="Text Box 9"/>
          <p:cNvSpPr txBox="1">
            <a:spLocks noChangeArrowheads="1"/>
          </p:cNvSpPr>
          <p:nvPr/>
        </p:nvSpPr>
        <p:spPr bwMode="auto">
          <a:xfrm>
            <a:off x="0" y="2565400"/>
            <a:ext cx="2195513" cy="15541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 b="1">
                <a:solidFill>
                  <a:srgbClr val="000066"/>
                </a:solidFill>
                <a:latin typeface="Times New Roman" pitchFamily="18" charset="0"/>
              </a:rPr>
              <a:t>Взаимное чувство любви</a:t>
            </a:r>
          </a:p>
        </p:txBody>
      </p:sp>
      <p:sp>
        <p:nvSpPr>
          <p:cNvPr id="342026" name="Text Box 10"/>
          <p:cNvSpPr txBox="1">
            <a:spLocks noChangeArrowheads="1"/>
          </p:cNvSpPr>
          <p:nvPr/>
        </p:nvSpPr>
        <p:spPr bwMode="auto">
          <a:xfrm>
            <a:off x="6877050" y="2276475"/>
            <a:ext cx="2266950" cy="204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3200" b="1">
                <a:solidFill>
                  <a:srgbClr val="000066"/>
                </a:solidFill>
                <a:latin typeface="Times New Roman" pitchFamily="18" charset="0"/>
              </a:rPr>
              <a:t>Желание заботиться друг о друге</a:t>
            </a:r>
          </a:p>
        </p:txBody>
      </p:sp>
      <p:pic>
        <p:nvPicPr>
          <p:cNvPr id="342027" name="Picture 11" descr="b9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4076700"/>
            <a:ext cx="2230438" cy="2781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2028" name="Picture 12" descr="Картинка 9 из 1307968">
            <a:hlinkClick r:id="rId4"/>
          </p:cNvPr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276600" y="2276475"/>
            <a:ext cx="2519363" cy="21986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20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420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420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420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770" decel="100000"/>
                                        <p:tgtEl>
                                          <p:spTgt spid="34202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4" dur="770" decel="100000"/>
                                        <p:tgtEl>
                                          <p:spTgt spid="34202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202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6" dur="770" fill="hold"/>
                                        <p:tgtEl>
                                          <p:spTgt spid="342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20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342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420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420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20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3420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420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420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33" dur="500"/>
                                        <p:tgtEl>
                                          <p:spTgt spid="34202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20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27" presetClass="entr" presetSubtype="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7" dur="80"/>
                                        <p:tgtEl>
                                          <p:spTgt spid="34202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8" dur="80"/>
                                        <p:tgtEl>
                                          <p:spTgt spid="34202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80"/>
                                        <p:tgtEl>
                                          <p:spTgt spid="34202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42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342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342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6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8" dur="80"/>
                                        <p:tgtEl>
                                          <p:spTgt spid="34202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9" dur="80"/>
                                        <p:tgtEl>
                                          <p:spTgt spid="34202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0" dur="80"/>
                                        <p:tgtEl>
                                          <p:spTgt spid="34202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2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420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3420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3420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2024" grpId="0" animBg="1"/>
      <p:bldP spid="342022" grpId="0" animBg="1"/>
      <p:bldP spid="342023" grpId="0" animBg="1"/>
      <p:bldP spid="342023" grpId="1" animBg="1"/>
      <p:bldP spid="342025" grpId="0"/>
      <p:bldP spid="34202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84275" y="288290"/>
            <a:ext cx="7239000" cy="1143000"/>
          </a:xfrm>
          <a:noFill/>
          <a:ln/>
          <a:effectLst/>
        </p:spPr>
        <p:txBody>
          <a:bodyPr lIns="45720" tIns="0" rIns="45720" bIns="0" anchor="b"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800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Схема «Особенности семьи»</a:t>
            </a:r>
            <a:br>
              <a:rPr lang="ru-RU" sz="3800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</a:br>
            <a:endParaRPr lang="ru-RU" sz="3800" kern="1200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21507" name="Содержимое 2"/>
          <p:cNvSpPr>
            <a:spLocks noGrp="1"/>
          </p:cNvSpPr>
          <p:nvPr>
            <p:ph idx="4294967295"/>
          </p:nvPr>
        </p:nvSpPr>
        <p:spPr>
          <a:xfrm>
            <a:off x="457200" y="1000125"/>
            <a:ext cx="7239000" cy="5456238"/>
          </a:xfrm>
        </p:spPr>
        <p:txBody>
          <a:bodyPr/>
          <a:lstStyle/>
          <a:p>
            <a:pPr marL="273050" indent="-273050"/>
            <a:endParaRPr lang="ru-RU" b="0" smtClean="0"/>
          </a:p>
          <a:p>
            <a:pPr marL="273050" indent="-273050"/>
            <a:endParaRPr lang="ru-RU" smtClean="0"/>
          </a:p>
          <a:p>
            <a:pPr marL="273050" indent="-273050"/>
            <a:endParaRPr lang="ru-RU" smtClean="0"/>
          </a:p>
        </p:txBody>
      </p:sp>
      <p:graphicFrame>
        <p:nvGraphicFramePr>
          <p:cNvPr id="4" name="Схема 3"/>
          <p:cNvGraphicFramePr/>
          <p:nvPr/>
        </p:nvGraphicFramePr>
        <p:xfrm>
          <a:off x="214282" y="1000108"/>
          <a:ext cx="8215370" cy="557216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457200" y="320040"/>
            <a:ext cx="7239000" cy="1143000"/>
          </a:xfrm>
          <a:noFill/>
          <a:ln/>
          <a:effectLst/>
        </p:spPr>
        <p:txBody>
          <a:bodyPr lIns="45720" tIns="0" rIns="45720" bIns="0" anchor="b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800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Картинная галерея</a:t>
            </a:r>
            <a:endParaRPr lang="ru-RU" sz="3800" kern="1200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</a:endParaRPr>
          </a:p>
        </p:txBody>
      </p:sp>
      <p:pic>
        <p:nvPicPr>
          <p:cNvPr id="23555" name="Picture 2"/>
          <p:cNvPicPr>
            <a:picLocks noGrp="1" noChangeAspect="1" noChangeArrowheads="1"/>
          </p:cNvPicPr>
          <p:nvPr>
            <p:ph idx="4294967295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3438" y="1571625"/>
            <a:ext cx="3332162" cy="4846638"/>
          </a:xfrm>
          <a:ln/>
        </p:spPr>
      </p:pic>
      <p:sp>
        <p:nvSpPr>
          <p:cNvPr id="5" name="Прямоугольник 4"/>
          <p:cNvSpPr/>
          <p:nvPr/>
        </p:nvSpPr>
        <p:spPr>
          <a:xfrm>
            <a:off x="642938" y="1428750"/>
            <a:ext cx="3857625" cy="51435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Font typeface="Arial" charset="0"/>
              <a:buChar char="•"/>
            </a:pPr>
            <a:r>
              <a:rPr lang="ru-RU" sz="2400">
                <a:solidFill>
                  <a:srgbClr val="FFFFFF"/>
                </a:solidFill>
                <a:latin typeface="Trebuchet MS" pitchFamily="34" charset="0"/>
              </a:rPr>
              <a:t>Знакома ли вам такая семейная сцена?</a:t>
            </a:r>
          </a:p>
          <a:p>
            <a:pPr algn="ctr">
              <a:buFont typeface="Arial" charset="0"/>
              <a:buChar char="•"/>
            </a:pPr>
            <a:endParaRPr lang="ru-RU" sz="2400">
              <a:solidFill>
                <a:srgbClr val="FFFFFF"/>
              </a:solidFill>
              <a:latin typeface="Trebuchet MS" pitchFamily="34" charset="0"/>
            </a:endParaRPr>
          </a:p>
          <a:p>
            <a:pPr algn="ctr">
              <a:buFont typeface="Arial" charset="0"/>
              <a:buChar char="•"/>
            </a:pPr>
            <a:r>
              <a:rPr lang="ru-RU" sz="2400">
                <a:solidFill>
                  <a:srgbClr val="FFFFFF"/>
                </a:solidFill>
                <a:latin typeface="Trebuchet MS" pitchFamily="34" charset="0"/>
              </a:rPr>
              <a:t>Какие чувства испытывает мать рядом со своими детьми?</a:t>
            </a:r>
          </a:p>
          <a:p>
            <a:pPr algn="ctr">
              <a:buFont typeface="Arial" charset="0"/>
              <a:buChar char="•"/>
            </a:pPr>
            <a:endParaRPr lang="ru-RU" sz="2400">
              <a:solidFill>
                <a:srgbClr val="FFFFFF"/>
              </a:solidFill>
              <a:latin typeface="Trebuchet MS" pitchFamily="34" charset="0"/>
            </a:endParaRPr>
          </a:p>
          <a:p>
            <a:pPr algn="ctr">
              <a:buFont typeface="Arial" charset="0"/>
              <a:buChar char="•"/>
            </a:pPr>
            <a:r>
              <a:rPr lang="ru-RU" sz="2400">
                <a:solidFill>
                  <a:srgbClr val="FFFFFF"/>
                </a:solidFill>
                <a:latin typeface="Trebuchet MS" pitchFamily="34" charset="0"/>
              </a:rPr>
              <a:t>Какие чувства испытывают дети к своей матери?</a:t>
            </a:r>
          </a:p>
          <a:p>
            <a:pPr algn="ctr"/>
            <a:endParaRPr lang="ru-RU">
              <a:solidFill>
                <a:srgbClr val="FFFFFF"/>
              </a:solidFill>
              <a:latin typeface="Trebuchet MS" pitchFamily="34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idx="4294967295"/>
          </p:nvPr>
        </p:nvSpPr>
        <p:spPr>
          <a:xfrm>
            <a:off x="1144588" y="2540"/>
            <a:ext cx="7239000" cy="1143000"/>
          </a:xfrm>
          <a:noFill/>
          <a:ln/>
          <a:effectLst/>
        </p:spPr>
        <p:txBody>
          <a:bodyPr lIns="45720" tIns="0" rIns="45720" bIns="0" anchor="b"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z="3800" kern="1200" cap="all" dirty="0" smtClean="0">
                <a:ln w="500">
                  <a:solidFill>
                    <a:schemeClr val="tx2">
                      <a:shade val="20000"/>
                      <a:satMod val="120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</a:rPr>
              <a:t>Путешествие в прошлое</a:t>
            </a:r>
            <a:endParaRPr lang="ru-RU" sz="3800" kern="1200" cap="all" dirty="0">
              <a:ln w="500">
                <a:solidFill>
                  <a:schemeClr val="tx2">
                    <a:shade val="20000"/>
                    <a:satMod val="120000"/>
                  </a:schemeClr>
                </a:solidFill>
              </a:ln>
              <a:gradFill>
                <a:gsLst>
                  <a:gs pos="0">
                    <a:schemeClr val="accent4">
                      <a:tint val="13000"/>
                    </a:schemeClr>
                  </a:gs>
                  <a:gs pos="10000">
                    <a:schemeClr val="accent4">
                      <a:tint val="20000"/>
                    </a:schemeClr>
                  </a:gs>
                  <a:gs pos="49000">
                    <a:schemeClr val="accent4">
                      <a:tint val="70000"/>
                    </a:schemeClr>
                  </a:gs>
                  <a:gs pos="50000">
                    <a:schemeClr val="accent4">
                      <a:tint val="97000"/>
                    </a:schemeClr>
                  </a:gs>
                  <a:gs pos="100000">
                    <a:schemeClr val="accent4">
                      <a:tint val="20000"/>
                    </a:schemeClr>
                  </a:gs>
                </a:gsLst>
                <a:lin ang="5400000" scaled="1"/>
              </a:gradFill>
            </a:endParaRPr>
          </a:p>
        </p:txBody>
      </p:sp>
      <p:sp>
        <p:nvSpPr>
          <p:cNvPr id="24579" name="Содержимое 2"/>
          <p:cNvSpPr>
            <a:spLocks noGrp="1"/>
          </p:cNvSpPr>
          <p:nvPr>
            <p:ph idx="4294967295"/>
          </p:nvPr>
        </p:nvSpPr>
        <p:spPr/>
        <p:txBody>
          <a:bodyPr/>
          <a:lstStyle/>
          <a:p>
            <a:pPr marL="273050" indent="-273050"/>
            <a:r>
              <a:rPr lang="ru-RU" smtClean="0"/>
              <a:t>Почему человек без семьи считался обиженный Богом и судьбою? </a:t>
            </a:r>
          </a:p>
          <a:p>
            <a:pPr marL="273050" indent="-273050"/>
            <a:r>
              <a:rPr lang="ru-RU" smtClean="0"/>
              <a:t>Кто являлся главой семьи? </a:t>
            </a:r>
          </a:p>
          <a:p>
            <a:pPr marL="273050" indent="-273050"/>
            <a:r>
              <a:rPr lang="ru-RU" smtClean="0"/>
              <a:t>Почему ругань, зависть, своекорыстие были лично невыгодны для всех членов семьи?</a:t>
            </a:r>
          </a:p>
          <a:p>
            <a:pPr marL="273050" indent="-273050"/>
            <a:r>
              <a:rPr lang="ru-RU" smtClean="0"/>
              <a:t>Что входило в обязанности хозяйки дома?</a:t>
            </a:r>
          </a:p>
          <a:p>
            <a:pPr marL="273050" indent="-273050"/>
            <a:r>
              <a:rPr lang="ru-RU" smtClean="0"/>
              <a:t>За что в семье отвечал хозяин?</a:t>
            </a:r>
          </a:p>
          <a:p>
            <a:pPr marL="273050" indent="-273050"/>
            <a:r>
              <a:rPr lang="ru-RU" smtClean="0"/>
              <a:t>Как распределяются обязанности в современной семье?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5877" name="Picture 5" descr="Картинка 9 из 1307968">
            <a:hlinkClick r:id="rId2"/>
          </p:cNvPr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300788" y="1052513"/>
            <a:ext cx="2657475" cy="2317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78" name="Picture 6" descr="j0358765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908050"/>
            <a:ext cx="2376487" cy="2520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35879" name="Picture 7" descr="mother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2124075" y="4508500"/>
            <a:ext cx="1879600" cy="234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5880" name="WordArt 8"/>
          <p:cNvSpPr>
            <a:spLocks noChangeArrowheads="1" noChangeShapeType="1" noTextEdit="1"/>
          </p:cNvSpPr>
          <p:nvPr/>
        </p:nvSpPr>
        <p:spPr bwMode="auto">
          <a:xfrm>
            <a:off x="2411413" y="0"/>
            <a:ext cx="4703762" cy="7223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chemeClr val="bg1"/>
                </a:solidFill>
                <a:latin typeface="Bookman Old Style"/>
              </a:rPr>
              <a:t>Типология семей</a:t>
            </a:r>
          </a:p>
        </p:txBody>
      </p:sp>
      <p:sp>
        <p:nvSpPr>
          <p:cNvPr id="335881" name="Line 9"/>
          <p:cNvSpPr>
            <a:spLocks noChangeShapeType="1"/>
          </p:cNvSpPr>
          <p:nvPr/>
        </p:nvSpPr>
        <p:spPr bwMode="auto">
          <a:xfrm flipH="1">
            <a:off x="2484438" y="765175"/>
            <a:ext cx="2232025" cy="647700"/>
          </a:xfrm>
          <a:prstGeom prst="line">
            <a:avLst/>
          </a:prstGeom>
          <a:noFill/>
          <a:ln w="76200" cmpd="tri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5882" name="Line 10"/>
          <p:cNvSpPr>
            <a:spLocks noChangeShapeType="1"/>
          </p:cNvSpPr>
          <p:nvPr/>
        </p:nvSpPr>
        <p:spPr bwMode="auto">
          <a:xfrm>
            <a:off x="4787900" y="765175"/>
            <a:ext cx="2232025" cy="576263"/>
          </a:xfrm>
          <a:prstGeom prst="line">
            <a:avLst/>
          </a:prstGeom>
          <a:noFill/>
          <a:ln w="76200" cmpd="tri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5884" name="WordArt 12"/>
          <p:cNvSpPr>
            <a:spLocks noChangeArrowheads="1" noChangeShapeType="1" noTextEdit="1"/>
          </p:cNvSpPr>
          <p:nvPr/>
        </p:nvSpPr>
        <p:spPr bwMode="auto">
          <a:xfrm>
            <a:off x="250825" y="3213100"/>
            <a:ext cx="3486150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двухпоколенная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(нуклеарная)</a:t>
            </a:r>
          </a:p>
        </p:txBody>
      </p:sp>
      <p:sp>
        <p:nvSpPr>
          <p:cNvPr id="335885" name="WordArt 13"/>
          <p:cNvSpPr>
            <a:spLocks noChangeArrowheads="1" noChangeShapeType="1" noTextEdit="1"/>
          </p:cNvSpPr>
          <p:nvPr/>
        </p:nvSpPr>
        <p:spPr bwMode="auto">
          <a:xfrm>
            <a:off x="5651500" y="3068638"/>
            <a:ext cx="3235325" cy="10668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многопоколенная</a:t>
            </a:r>
          </a:p>
          <a:p>
            <a:pPr algn="ctr"/>
            <a:r>
              <a:rPr lang="ru-RU" sz="3600" b="1" kern="1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Arial"/>
                <a:cs typeface="Arial"/>
              </a:rPr>
              <a:t>(патриархальная)</a:t>
            </a:r>
          </a:p>
        </p:txBody>
      </p:sp>
      <p:pic>
        <p:nvPicPr>
          <p:cNvPr id="335887" name="Picture 15" descr="Картинка 42 из 1307968">
            <a:hlinkClick r:id="rId6"/>
          </p:cNvPr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5508625" y="4292600"/>
            <a:ext cx="1622425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35888" name="Line 16"/>
          <p:cNvSpPr>
            <a:spLocks noChangeShapeType="1"/>
          </p:cNvSpPr>
          <p:nvPr/>
        </p:nvSpPr>
        <p:spPr bwMode="auto">
          <a:xfrm flipH="1">
            <a:off x="3635375" y="765175"/>
            <a:ext cx="1081088" cy="3743325"/>
          </a:xfrm>
          <a:prstGeom prst="line">
            <a:avLst/>
          </a:prstGeom>
          <a:noFill/>
          <a:ln w="76200" cmpd="tri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5889" name="Line 17"/>
          <p:cNvSpPr>
            <a:spLocks noChangeShapeType="1"/>
          </p:cNvSpPr>
          <p:nvPr/>
        </p:nvSpPr>
        <p:spPr bwMode="auto">
          <a:xfrm>
            <a:off x="4716463" y="765175"/>
            <a:ext cx="792162" cy="3671888"/>
          </a:xfrm>
          <a:prstGeom prst="line">
            <a:avLst/>
          </a:prstGeom>
          <a:noFill/>
          <a:ln w="76200" cmpd="tri">
            <a:solidFill>
              <a:srgbClr val="000066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335890" name="WordArt 18"/>
          <p:cNvSpPr>
            <a:spLocks noChangeArrowheads="1" noChangeShapeType="1" noTextEdit="1"/>
          </p:cNvSpPr>
          <p:nvPr/>
        </p:nvSpPr>
        <p:spPr bwMode="auto">
          <a:xfrm>
            <a:off x="7164388" y="5157788"/>
            <a:ext cx="17621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Bookman Old Style"/>
              </a:rPr>
              <a:t>полная</a:t>
            </a:r>
          </a:p>
        </p:txBody>
      </p:sp>
      <p:sp>
        <p:nvSpPr>
          <p:cNvPr id="335891" name="WordArt 19"/>
          <p:cNvSpPr>
            <a:spLocks noChangeArrowheads="1" noChangeShapeType="1" noTextEdit="1"/>
          </p:cNvSpPr>
          <p:nvPr/>
        </p:nvSpPr>
        <p:spPr bwMode="auto">
          <a:xfrm>
            <a:off x="323850" y="5157788"/>
            <a:ext cx="1762125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9525">
                  <a:solidFill>
                    <a:srgbClr val="000066"/>
                  </a:solidFill>
                  <a:round/>
                  <a:headEnd/>
                  <a:tailEnd/>
                </a:ln>
                <a:solidFill>
                  <a:srgbClr val="FF0000"/>
                </a:solidFill>
                <a:latin typeface="Bookman Old Style"/>
              </a:rPr>
              <a:t>неполная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3588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3588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588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358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3358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358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358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358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3358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7" dur="1000"/>
                                        <p:tgtEl>
                                          <p:spTgt spid="3358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500"/>
                                        <p:tgtEl>
                                          <p:spTgt spid="3358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33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358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4500"/>
                            </p:stCondLst>
                            <p:childTnLst>
                              <p:par>
                                <p:cTn id="38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3358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358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3358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 nodeType="clickPar">
                      <p:stCondLst>
                        <p:cond delay="indefinite"/>
                      </p:stCondLst>
                      <p:childTnLst>
                        <p:par>
                          <p:cTn id="4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7" dur="500"/>
                                        <p:tgtEl>
                                          <p:spTgt spid="3358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4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3588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33588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54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335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35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8" dur="1000"/>
                                        <p:tgtEl>
                                          <p:spTgt spid="335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6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3358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64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335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69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58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33589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33589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3" dur="1000"/>
                                        <p:tgtEl>
                                          <p:spTgt spid="3358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5880" grpId="0" animBg="1"/>
      <p:bldP spid="335881" grpId="0" animBg="1"/>
      <p:bldP spid="335882" grpId="0" animBg="1"/>
      <p:bldP spid="335884" grpId="0" animBg="1"/>
      <p:bldP spid="335885" grpId="0" animBg="1"/>
      <p:bldP spid="335888" grpId="0" animBg="1"/>
      <p:bldP spid="335889" grpId="0" animBg="1"/>
      <p:bldP spid="335890" grpId="0" animBg="1"/>
      <p:bldP spid="335891" grpId="0" animBg="1"/>
    </p:bldLst>
  </p:timing>
</p:sld>
</file>

<file path=ppt/theme/theme1.xml><?xml version="1.0" encoding="utf-8"?>
<a:theme xmlns:a="http://schemas.openxmlformats.org/drawingml/2006/main" name="575TGp_happiness_light">
  <a:themeElements>
    <a:clrScheme name="575TGp_happiness_light 2">
      <a:dk1>
        <a:srgbClr val="000000"/>
      </a:dk1>
      <a:lt1>
        <a:srgbClr val="FFFFFF"/>
      </a:lt1>
      <a:dk2>
        <a:srgbClr val="1A578E"/>
      </a:dk2>
      <a:lt2>
        <a:srgbClr val="C0C0C0"/>
      </a:lt2>
      <a:accent1>
        <a:srgbClr val="5EB52D"/>
      </a:accent1>
      <a:accent2>
        <a:srgbClr val="F26D00"/>
      </a:accent2>
      <a:accent3>
        <a:srgbClr val="FFFFFF"/>
      </a:accent3>
      <a:accent4>
        <a:srgbClr val="000000"/>
      </a:accent4>
      <a:accent5>
        <a:srgbClr val="B6D7AD"/>
      </a:accent5>
      <a:accent6>
        <a:srgbClr val="DB6200"/>
      </a:accent6>
      <a:hlink>
        <a:srgbClr val="5983D7"/>
      </a:hlink>
      <a:folHlink>
        <a:srgbClr val="AAAD25"/>
      </a:folHlink>
    </a:clrScheme>
    <a:fontScheme name="575TGp_happiness_light">
      <a:majorFont>
        <a:latin typeface="Verdana"/>
        <a:ea typeface=""/>
        <a:cs typeface=""/>
      </a:majorFont>
      <a:minorFont>
        <a:latin typeface="Verdana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 xmlns="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altLang="ru-RU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575TGp_happiness_light 1">
        <a:dk1>
          <a:srgbClr val="000000"/>
        </a:dk1>
        <a:lt1>
          <a:srgbClr val="FFFFFF"/>
        </a:lt1>
        <a:dk2>
          <a:srgbClr val="51944E"/>
        </a:dk2>
        <a:lt2>
          <a:srgbClr val="DDDDDD"/>
        </a:lt2>
        <a:accent1>
          <a:srgbClr val="646ADE"/>
        </a:accent1>
        <a:accent2>
          <a:srgbClr val="1BAFC3"/>
        </a:accent2>
        <a:accent3>
          <a:srgbClr val="FFFFFF"/>
        </a:accent3>
        <a:accent4>
          <a:srgbClr val="000000"/>
        </a:accent4>
        <a:accent5>
          <a:srgbClr val="B8B9EC"/>
        </a:accent5>
        <a:accent6>
          <a:srgbClr val="179EB0"/>
        </a:accent6>
        <a:hlink>
          <a:srgbClr val="98BF1D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75TGp_happiness_light 2">
        <a:dk1>
          <a:srgbClr val="000000"/>
        </a:dk1>
        <a:lt1>
          <a:srgbClr val="FFFFFF"/>
        </a:lt1>
        <a:dk2>
          <a:srgbClr val="1A578E"/>
        </a:dk2>
        <a:lt2>
          <a:srgbClr val="C0C0C0"/>
        </a:lt2>
        <a:accent1>
          <a:srgbClr val="5EB52D"/>
        </a:accent1>
        <a:accent2>
          <a:srgbClr val="F26D00"/>
        </a:accent2>
        <a:accent3>
          <a:srgbClr val="FFFFFF"/>
        </a:accent3>
        <a:accent4>
          <a:srgbClr val="000000"/>
        </a:accent4>
        <a:accent5>
          <a:srgbClr val="B6D7AD"/>
        </a:accent5>
        <a:accent6>
          <a:srgbClr val="DB6200"/>
        </a:accent6>
        <a:hlink>
          <a:srgbClr val="5983D7"/>
        </a:hlink>
        <a:folHlink>
          <a:srgbClr val="AAAD25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575TGp_happiness_light 3">
        <a:dk1>
          <a:srgbClr val="000000"/>
        </a:dk1>
        <a:lt1>
          <a:srgbClr val="FFFFFF"/>
        </a:lt1>
        <a:dk2>
          <a:srgbClr val="347436"/>
        </a:dk2>
        <a:lt2>
          <a:srgbClr val="DDDDDD"/>
        </a:lt2>
        <a:accent1>
          <a:srgbClr val="F28C1C"/>
        </a:accent1>
        <a:accent2>
          <a:srgbClr val="77AE26"/>
        </a:accent2>
        <a:accent3>
          <a:srgbClr val="FFFFFF"/>
        </a:accent3>
        <a:accent4>
          <a:srgbClr val="000000"/>
        </a:accent4>
        <a:accent5>
          <a:srgbClr val="F7C5AB"/>
        </a:accent5>
        <a:accent6>
          <a:srgbClr val="6B9D21"/>
        </a:accent6>
        <a:hlink>
          <a:srgbClr val="449878"/>
        </a:hlink>
        <a:folHlink>
          <a:srgbClr val="90A8B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575TGp_happiness_light</Template>
  <TotalTime>431</TotalTime>
  <Words>288</Words>
  <Application>Microsoft Office PowerPoint</Application>
  <PresentationFormat>Экран (4:3)</PresentationFormat>
  <Paragraphs>39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5" baseType="lpstr">
      <vt:lpstr>Arial</vt:lpstr>
      <vt:lpstr>Verdana</vt:lpstr>
      <vt:lpstr>Wingdings</vt:lpstr>
      <vt:lpstr>Times New Roman</vt:lpstr>
      <vt:lpstr>Trebuchet MS</vt:lpstr>
      <vt:lpstr>575TGp_happiness_light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Melkosoft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110</cp:revision>
  <dcterms:created xsi:type="dcterms:W3CDTF">2010-01-18T17:33:28Z</dcterms:created>
  <dcterms:modified xsi:type="dcterms:W3CDTF">2015-10-14T15:08:09Z</dcterms:modified>
</cp:coreProperties>
</file>