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0" r:id="rId3"/>
    <p:sldId id="281" r:id="rId4"/>
    <p:sldId id="258" r:id="rId5"/>
    <p:sldId id="257" r:id="rId6"/>
    <p:sldId id="266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3918" autoAdjust="0"/>
    <p:restoredTop sz="94746" autoAdjust="0"/>
  </p:normalViewPr>
  <p:slideViewPr>
    <p:cSldViewPr>
      <p:cViewPr varScale="1">
        <p:scale>
          <a:sx n="68" d="100"/>
          <a:sy n="68" d="100"/>
        </p:scale>
        <p:origin x="-150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Шоколад…</a:t>
            </a:r>
            <a:endParaRPr lang="ru-RU" dirty="0"/>
          </a:p>
        </p:txBody>
      </p:sp>
      <p:pic>
        <p:nvPicPr>
          <p:cNvPr id="4" name="Содержимое 3" descr="IMG_20190702_14373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14414" y="1643050"/>
            <a:ext cx="6643734" cy="4982801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Взбитые сливки с клубникой (из </a:t>
            </a:r>
            <a:r>
              <a:rPr lang="ru-RU" sz="2800" dirty="0" err="1" smtClean="0"/>
              <a:t>синтепона</a:t>
            </a:r>
            <a:r>
              <a:rPr lang="ru-RU" sz="2800" dirty="0" smtClean="0"/>
              <a:t>)</a:t>
            </a:r>
            <a:endParaRPr lang="ru-RU" sz="2800" dirty="0"/>
          </a:p>
        </p:txBody>
      </p:sp>
      <p:pic>
        <p:nvPicPr>
          <p:cNvPr id="4" name="Содержимое 3" descr="IMG_20190702_14374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1232280"/>
            <a:ext cx="7215238" cy="5411429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Сахарная вата и конечно, лимонад!</a:t>
            </a:r>
            <a:endParaRPr lang="ru-RU" sz="2800" dirty="0"/>
          </a:p>
        </p:txBody>
      </p:sp>
      <p:pic>
        <p:nvPicPr>
          <p:cNvPr id="6" name="Содержимое 5" descr="IMG_20190702_14375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357298"/>
            <a:ext cx="6874960" cy="5156220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86380" y="1571612"/>
            <a:ext cx="3400420" cy="3857652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Родителям  и детям очень понравилось</a:t>
            </a:r>
            <a:br>
              <a:rPr lang="ru-RU" sz="2800" dirty="0" smtClean="0"/>
            </a:br>
            <a:r>
              <a:rPr lang="ru-RU" sz="2800" dirty="0" smtClean="0"/>
              <a:t> играть с детьми в буфет</a:t>
            </a:r>
            <a:endParaRPr lang="ru-RU" sz="2800" dirty="0"/>
          </a:p>
        </p:txBody>
      </p:sp>
      <p:pic>
        <p:nvPicPr>
          <p:cNvPr id="5" name="Содержимое 3" descr="8aMDHwN-9V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15847"/>
            <a:ext cx="4786346" cy="6381795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214942" y="1600200"/>
            <a:ext cx="3471858" cy="452596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1785918" y="1714488"/>
            <a:ext cx="357190" cy="42862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857224" y="2714620"/>
            <a:ext cx="357190" cy="42862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2285984" y="1785926"/>
            <a:ext cx="285752" cy="428628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857488" y="2786058"/>
            <a:ext cx="214314" cy="21431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274638"/>
            <a:ext cx="3471858" cy="5297502"/>
          </a:xfrm>
        </p:spPr>
        <p:txBody>
          <a:bodyPr>
            <a:normAutofit/>
          </a:bodyPr>
          <a:lstStyle/>
          <a:p>
            <a:r>
              <a:rPr lang="ru-RU" dirty="0" smtClean="0"/>
              <a:t>Не хотите </a:t>
            </a:r>
            <a:r>
              <a:rPr lang="ru-RU" dirty="0" err="1" smtClean="0"/>
              <a:t>присое-диниться</a:t>
            </a:r>
            <a:r>
              <a:rPr lang="ru-RU" dirty="0" smtClean="0"/>
              <a:t>?</a:t>
            </a:r>
            <a:endParaRPr lang="ru-RU" dirty="0"/>
          </a:p>
        </p:txBody>
      </p:sp>
      <p:pic>
        <p:nvPicPr>
          <p:cNvPr id="4" name="Содержимое 3" descr="av8uBIY_7TU.jpg"/>
          <p:cNvPicPr>
            <a:picLocks noGrp="1" noChangeAspect="1"/>
          </p:cNvPicPr>
          <p:nvPr>
            <p:ph idx="1"/>
          </p:nvPr>
        </p:nvPicPr>
        <p:blipFill>
          <a:blip r:embed="rId2"/>
          <a:srcRect l="25593" t="22794"/>
          <a:stretch>
            <a:fillRect/>
          </a:stretch>
        </p:blipFill>
        <p:spPr>
          <a:xfrm>
            <a:off x="500034" y="354447"/>
            <a:ext cx="4357718" cy="6028881"/>
          </a:xfrm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535546267_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201180" cy="6858000"/>
          </a:xfrm>
        </p:spPr>
      </p:pic>
      <p:sp>
        <p:nvSpPr>
          <p:cNvPr id="5" name="TextBox 4"/>
          <p:cNvSpPr txBox="1"/>
          <p:nvPr/>
        </p:nvSpPr>
        <p:spPr>
          <a:xfrm>
            <a:off x="2857488" y="2714620"/>
            <a:ext cx="36433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188</TotalTime>
  <Words>30</Words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Шоколад…</vt:lpstr>
      <vt:lpstr>Взбитые сливки с клубникой (из синтепона)</vt:lpstr>
      <vt:lpstr>Сахарная вата и конечно, лимонад!</vt:lpstr>
      <vt:lpstr>Родителям  и детям очень понравилось  играть с детьми в буфет</vt:lpstr>
      <vt:lpstr>Не хотите присое-диниться?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</cp:lastModifiedBy>
  <cp:revision>22</cp:revision>
  <dcterms:created xsi:type="dcterms:W3CDTF">2019-07-02T11:47:31Z</dcterms:created>
  <dcterms:modified xsi:type="dcterms:W3CDTF">2019-12-21T21:57:15Z</dcterms:modified>
</cp:coreProperties>
</file>