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67" r:id="rId4"/>
    <p:sldId id="268" r:id="rId5"/>
    <p:sldId id="269" r:id="rId6"/>
    <p:sldId id="270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18" autoAdjust="0"/>
    <p:restoredTop sz="94746" autoAdjust="0"/>
  </p:normalViewPr>
  <p:slideViewPr>
    <p:cSldViewPr>
      <p:cViewPr varScale="1">
        <p:scale>
          <a:sx n="68" d="100"/>
          <a:sy n="68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split orient="vert"/>
  </p:transition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3" descr="Borde1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9200" y="4214818"/>
            <a:ext cx="6858000" cy="1714512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Презентацию подготовила :</a:t>
            </a:r>
          </a:p>
          <a:p>
            <a:r>
              <a:rPr lang="ru-RU" dirty="0" smtClean="0"/>
              <a:t>Воспитатель средней группы </a:t>
            </a:r>
          </a:p>
          <a:p>
            <a:r>
              <a:rPr lang="ru-RU" dirty="0" smtClean="0"/>
              <a:t>ГБДОУ № 133 Адмиралтейского</a:t>
            </a:r>
          </a:p>
          <a:p>
            <a:r>
              <a:rPr lang="ru-RU" dirty="0" smtClean="0"/>
              <a:t> района г. Санкт-Петербурга</a:t>
            </a:r>
          </a:p>
          <a:p>
            <a:r>
              <a:rPr lang="ru-RU" dirty="0" err="1" smtClean="0"/>
              <a:t>Исаенко</a:t>
            </a:r>
            <a:r>
              <a:rPr lang="ru-RU" dirty="0" smtClean="0"/>
              <a:t> Е.Ю.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8596" y="1071546"/>
            <a:ext cx="8501122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Создание </a:t>
            </a:r>
          </a:p>
          <a:p>
            <a:pPr algn="ctr"/>
            <a:r>
              <a:rPr lang="ru-RU" sz="48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«Театрального буфета» </a:t>
            </a:r>
          </a:p>
          <a:p>
            <a:pPr algn="ctr"/>
            <a:r>
              <a:rPr lang="ru-RU" sz="4800" b="1" u="sng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своими руками </a:t>
            </a:r>
            <a:endParaRPr lang="ru-RU" sz="48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1535546267_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-62007" y="0"/>
            <a:ext cx="9206007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57422" y="1142984"/>
            <a:ext cx="4429156" cy="457203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Начиналось все, конечно, с задумки… Очень люблю посещать театр, и вдохновившись , решили со своей напарницей не только давать представления для родителей и воспитателей, но и сделать что-то новое, чтобы было интересно и детям, и родителям, и педагогам.</a:t>
            </a:r>
            <a:endParaRPr lang="ru-RU" sz="2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00562" y="500042"/>
            <a:ext cx="4214842" cy="2786082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Сначала запаслись различными хозяйственными товарами: Губками, тряпками, а также бросовым материалом и акриловыми красками, ну и конечно, терпением…</a:t>
            </a:r>
            <a:endParaRPr lang="ru-RU" sz="24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 l="32252" t="19888" r="18940" b="9084"/>
          <a:stretch>
            <a:fillRect/>
          </a:stretch>
        </p:blipFill>
        <p:spPr bwMode="auto">
          <a:xfrm>
            <a:off x="547658" y="428604"/>
            <a:ext cx="3504065" cy="286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одержимое 3" descr="100022838651b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43504" y="3500438"/>
            <a:ext cx="3556547" cy="3143272"/>
          </a:xfrm>
          <a:prstGeom prst="rect">
            <a:avLst/>
          </a:prstGeom>
        </p:spPr>
      </p:pic>
      <p:pic>
        <p:nvPicPr>
          <p:cNvPr id="6" name="Содержимое 5" descr="2705000655.jpg"/>
          <p:cNvPicPr>
            <a:picLocks noChangeAspect="1"/>
          </p:cNvPicPr>
          <p:nvPr/>
        </p:nvPicPr>
        <p:blipFill>
          <a:blip r:embed="rId4"/>
          <a:srcRect r="1283" b="39074"/>
          <a:stretch>
            <a:fillRect/>
          </a:stretch>
        </p:blipFill>
        <p:spPr>
          <a:xfrm>
            <a:off x="157968" y="3344372"/>
            <a:ext cx="4914098" cy="3227899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85728"/>
            <a:ext cx="7615262" cy="857256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Из простых коробок сделали  вафельные пирожные</a:t>
            </a:r>
            <a:endParaRPr lang="ru-RU" sz="2400" dirty="0"/>
          </a:p>
        </p:txBody>
      </p:sp>
      <p:pic>
        <p:nvPicPr>
          <p:cNvPr id="6" name="Содержимое 5" descr="IMG_20190702_14380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rcRect l="1250" t="8333" r="1250" b="5000"/>
          <a:stretch>
            <a:fillRect/>
          </a:stretch>
        </p:blipFill>
        <p:spPr>
          <a:xfrm>
            <a:off x="1000100" y="1309673"/>
            <a:ext cx="7572428" cy="5048285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0298" y="642918"/>
            <a:ext cx="6186502" cy="128588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Из коврика для коленей – канапе… </a:t>
            </a:r>
            <a:br>
              <a:rPr lang="ru-RU" sz="2400" dirty="0" smtClean="0"/>
            </a:br>
            <a:r>
              <a:rPr lang="ru-RU" sz="2400" dirty="0" smtClean="0"/>
              <a:t>Помогали дети.</a:t>
            </a:r>
            <a:endParaRPr lang="ru-RU" sz="2400" dirty="0"/>
          </a:p>
        </p:txBody>
      </p:sp>
      <p:pic>
        <p:nvPicPr>
          <p:cNvPr id="4" name="Содержимое 3" descr="IMG_20190702_14371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786050" y="2071678"/>
            <a:ext cx="6024605" cy="4518454"/>
          </a:xfrm>
        </p:spPr>
      </p:pic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 l="32252" t="19888" r="18940" b="9084"/>
          <a:stretch>
            <a:fillRect/>
          </a:stretch>
        </p:blipFill>
        <p:spPr bwMode="auto">
          <a:xfrm>
            <a:off x="460346" y="571480"/>
            <a:ext cx="2357458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35732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Придумали женские и мужские кошельки </a:t>
            </a:r>
            <a:br>
              <a:rPr lang="ru-RU" sz="2400" dirty="0" smtClean="0"/>
            </a:br>
            <a:r>
              <a:rPr lang="ru-RU" sz="2400" dirty="0" smtClean="0"/>
              <a:t>( для детей,  родителей и гостей)</a:t>
            </a:r>
            <a:endParaRPr lang="ru-RU" sz="2400" dirty="0"/>
          </a:p>
        </p:txBody>
      </p:sp>
      <p:pic>
        <p:nvPicPr>
          <p:cNvPr id="4" name="Содержимое 3" descr="IMG_20190702_1436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00034" y="1738302"/>
            <a:ext cx="3643338" cy="4857784"/>
          </a:xfrm>
        </p:spPr>
      </p:pic>
      <p:pic>
        <p:nvPicPr>
          <p:cNvPr id="5" name="Содержимое 3" descr="IMG_20190702_1436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628" y="1738301"/>
            <a:ext cx="3608786" cy="4811715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114</Words>
  <PresentationFormat>Экран (4:3)</PresentationFormat>
  <Paragraphs>13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Начальная</vt:lpstr>
      <vt:lpstr>Слайд 1</vt:lpstr>
      <vt:lpstr>Начиналось все, конечно, с задумки… Очень люблю посещать театр, и вдохновившись , решили со своей напарницей не только давать представления для родителей и воспитателей, но и сделать что-то новое, чтобы было интересно и детям, и родителям, и педагогам.</vt:lpstr>
      <vt:lpstr>Сначала запаслись различными хозяйственными товарами: Губками, тряпками, а также бросовым материалом и акриловыми красками, ну и конечно, терпением…</vt:lpstr>
      <vt:lpstr>Из простых коробок сделали  вафельные пирожные</vt:lpstr>
      <vt:lpstr>Из коврика для коленей – канапе…  Помогали дети.</vt:lpstr>
      <vt:lpstr>Придумали женские и мужские кошельки  ( для детей,  родителей и гостей)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23</cp:revision>
  <dcterms:created xsi:type="dcterms:W3CDTF">2019-07-02T11:47:31Z</dcterms:created>
  <dcterms:modified xsi:type="dcterms:W3CDTF">2019-12-21T22:08:22Z</dcterms:modified>
</cp:coreProperties>
</file>