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83" r:id="rId3"/>
    <p:sldId id="274" r:id="rId4"/>
    <p:sldId id="276" r:id="rId5"/>
    <p:sldId id="275" r:id="rId6"/>
    <p:sldId id="277" r:id="rId7"/>
    <p:sldId id="278" r:id="rId8"/>
    <p:sldId id="28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3918" autoAdjust="0"/>
    <p:restoredTop sz="94746" autoAdjust="0"/>
  </p:normalViewPr>
  <p:slideViewPr>
    <p:cSldViewPr>
      <p:cViewPr varScale="1">
        <p:scale>
          <a:sx n="68" d="100"/>
          <a:sy n="68" d="100"/>
        </p:scale>
        <p:origin x="-150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0"/>
            <a:ext cx="7472386" cy="1714488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И конечно деньги в кассе и в кошельках. Так как группа была младшая, и дети еще не умеют считать, мы не стали делать монетки номиналом 1,2,5 рублей.</a:t>
            </a:r>
            <a:endParaRPr lang="ru-RU" sz="2400" dirty="0"/>
          </a:p>
        </p:txBody>
      </p:sp>
      <p:pic>
        <p:nvPicPr>
          <p:cNvPr id="6" name="Содержимое 5" descr="IMG_20190702_14363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r="-1102" b="17963"/>
          <a:stretch>
            <a:fillRect/>
          </a:stretch>
        </p:blipFill>
        <p:spPr>
          <a:xfrm>
            <a:off x="857224" y="2143115"/>
            <a:ext cx="7200150" cy="4381787"/>
          </a:xfr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274638"/>
            <a:ext cx="3400420" cy="622619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На открытом мероприятии (для родителей была показана театрализованная постановка), в кассе продавал настоящие билеты кассир.</a:t>
            </a:r>
            <a:endParaRPr lang="ru-RU" sz="2800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286380" y="1600200"/>
            <a:ext cx="3400420" cy="452596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1" name="Рисунок 10" descr="YuoxbPyuYJU.jpg"/>
          <p:cNvPicPr/>
          <p:nvPr/>
        </p:nvPicPr>
        <p:blipFill>
          <a:blip r:embed="rId2"/>
          <a:stretch>
            <a:fillRect/>
          </a:stretch>
        </p:blipFill>
        <p:spPr>
          <a:xfrm>
            <a:off x="285720" y="500042"/>
            <a:ext cx="4572032" cy="6096043"/>
          </a:xfrm>
          <a:prstGeom prst="rect">
            <a:avLst/>
          </a:prstGeom>
        </p:spPr>
      </p:pic>
      <p:sp>
        <p:nvSpPr>
          <p:cNvPr id="12" name="Овал 11"/>
          <p:cNvSpPr/>
          <p:nvPr/>
        </p:nvSpPr>
        <p:spPr>
          <a:xfrm>
            <a:off x="2000232" y="2643182"/>
            <a:ext cx="285752" cy="35719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2357422" y="2786058"/>
            <a:ext cx="285752" cy="35719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4000496" y="2714620"/>
            <a:ext cx="357190" cy="357190"/>
          </a:xfrm>
          <a:prstGeom prst="ellipse">
            <a:avLst/>
          </a:prstGeom>
          <a:solidFill>
            <a:schemeClr val="accent2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Сделали много бутербродов</a:t>
            </a:r>
            <a:endParaRPr lang="ru-RU" dirty="0"/>
          </a:p>
        </p:txBody>
      </p:sp>
      <p:pic>
        <p:nvPicPr>
          <p:cNvPr id="4" name="Содержимое 3" descr="IMG_20190702_14370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За их основу использовали </a:t>
            </a:r>
            <a:r>
              <a:rPr lang="ru-RU" sz="2400" dirty="0" err="1" smtClean="0"/>
              <a:t>меламиновые</a:t>
            </a:r>
            <a:r>
              <a:rPr lang="ru-RU" sz="2400" dirty="0" smtClean="0"/>
              <a:t> губки</a:t>
            </a:r>
            <a:endParaRPr lang="ru-RU" sz="2400" dirty="0"/>
          </a:p>
        </p:txBody>
      </p:sp>
      <p:pic>
        <p:nvPicPr>
          <p:cNvPr id="4" name="Содержимое 3" descr="-.jpg"/>
          <p:cNvPicPr>
            <a:picLocks noGrp="1" noChangeAspect="1"/>
          </p:cNvPicPr>
          <p:nvPr>
            <p:ph idx="1"/>
          </p:nvPr>
        </p:nvPicPr>
        <p:blipFill>
          <a:blip r:embed="rId2"/>
          <a:srcRect t="23656" r="-2151" b="9677"/>
          <a:stretch>
            <a:fillRect/>
          </a:stretch>
        </p:blipFill>
        <p:spPr>
          <a:xfrm>
            <a:off x="1357290" y="2000240"/>
            <a:ext cx="6786610" cy="4429156"/>
          </a:xfr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274638"/>
            <a:ext cx="3471858" cy="272573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А за колбасу и сыр -  различного вида тряпочки для столов</a:t>
            </a:r>
            <a:endParaRPr lang="ru-RU" sz="2800" dirty="0"/>
          </a:p>
        </p:txBody>
      </p:sp>
      <p:pic>
        <p:nvPicPr>
          <p:cNvPr id="4" name="Содержимое 3" descr="Губчатая неупак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5261" t="7892" r="8453"/>
          <a:stretch>
            <a:fillRect/>
          </a:stretch>
        </p:blipFill>
        <p:spPr>
          <a:xfrm>
            <a:off x="285720" y="214290"/>
            <a:ext cx="4918811" cy="3500461"/>
          </a:xfrm>
        </p:spPr>
      </p:pic>
      <p:pic>
        <p:nvPicPr>
          <p:cNvPr id="5" name="Содержимое 3" descr="100022838651b0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572000" y="2786058"/>
            <a:ext cx="4192339" cy="3705184"/>
          </a:xfrm>
        </p:spPr>
      </p:pic>
      <p:pic>
        <p:nvPicPr>
          <p:cNvPr id="6" name="Содержимое 5" descr="100022838651b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2786058"/>
            <a:ext cx="4021751" cy="3554419"/>
          </a:xfrm>
          <a:prstGeom prst="rect">
            <a:avLst/>
          </a:prstGeo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Конечно, в буфете должны быть булочки, пирожки и пирожные</a:t>
            </a:r>
            <a:endParaRPr lang="ru-RU" dirty="0"/>
          </a:p>
        </p:txBody>
      </p:sp>
      <p:pic>
        <p:nvPicPr>
          <p:cNvPr id="8" name="Содержимое 7" descr="IMG_20190702_14363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Немного </a:t>
            </a:r>
            <a:r>
              <a:rPr lang="ru-RU" sz="2400" dirty="0" err="1" smtClean="0"/>
              <a:t>пайеток</a:t>
            </a:r>
            <a:r>
              <a:rPr lang="ru-RU" sz="2400" dirty="0" smtClean="0"/>
              <a:t>, губка и стеклянные цветы для украшения – и целый </a:t>
            </a:r>
            <a:r>
              <a:rPr lang="ru-RU" sz="2400" dirty="0" err="1" smtClean="0"/>
              <a:t>тортик</a:t>
            </a:r>
            <a:r>
              <a:rPr lang="ru-RU" sz="2400" dirty="0" smtClean="0"/>
              <a:t>!!!</a:t>
            </a:r>
            <a:endParaRPr lang="ru-RU" sz="2400" dirty="0"/>
          </a:p>
        </p:txBody>
      </p:sp>
      <p:pic>
        <p:nvPicPr>
          <p:cNvPr id="4" name="Содержимое 3" descr="IMG_20190702_14372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85852" y="1500174"/>
            <a:ext cx="6660647" cy="4995486"/>
          </a:xfr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plit orient="vert"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94</Words>
  <PresentationFormat>Экран (4:3)</PresentationFormat>
  <Paragraphs>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И конечно деньги в кассе и в кошельках. Так как группа была младшая, и дети еще не умеют считать, мы не стали делать монетки номиналом 1,2,5 рублей.</vt:lpstr>
      <vt:lpstr>На открытом мероприятии (для родителей была показана театрализованная постановка), в кассе продавал настоящие билеты кассир.</vt:lpstr>
      <vt:lpstr>Сделали много бутербродов</vt:lpstr>
      <vt:lpstr>За их основу использовали меламиновые губки</vt:lpstr>
      <vt:lpstr>А за колбасу и сыр -  различного вида тряпочки для столов</vt:lpstr>
      <vt:lpstr>Конечно, в буфете должны быть булочки, пирожки и пирожные</vt:lpstr>
      <vt:lpstr>Немного пайеток, губка и стеклянные цветы для украшения – и целый тортик!!!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ЕЛЕНА</cp:lastModifiedBy>
  <cp:revision>23</cp:revision>
  <dcterms:created xsi:type="dcterms:W3CDTF">2019-07-02T11:47:31Z</dcterms:created>
  <dcterms:modified xsi:type="dcterms:W3CDTF">2019-12-21T22:10:05Z</dcterms:modified>
</cp:coreProperties>
</file>