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2" r:id="rId1"/>
  </p:sldMasterIdLst>
  <p:sldIdLst>
    <p:sldId id="256" r:id="rId2"/>
    <p:sldId id="263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505E3EF-67EA-436B-97B2-0124C06EBD24}" styleName="Средний стиль 4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26" autoAdjust="0"/>
    <p:restoredTop sz="94660"/>
  </p:normalViewPr>
  <p:slideViewPr>
    <p:cSldViewPr snapToGrid="0">
      <p:cViewPr varScale="1">
        <p:scale>
          <a:sx n="86" d="100"/>
          <a:sy n="86" d="100"/>
        </p:scale>
        <p:origin x="66" y="5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0959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06292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9207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729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9693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920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66017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874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4168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715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2688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88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6108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229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494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7824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971F4F-BB6C-4E9E-8A19-22C548FDC905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358AA1B4-3D5C-47ED-AF52-01538318F04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1177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5" r:id="rId13"/>
    <p:sldLayoutId id="2147483726" r:id="rId14"/>
    <p:sldLayoutId id="2147483727" r:id="rId15"/>
    <p:sldLayoutId id="214748372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04580" y="538619"/>
            <a:ext cx="9645042" cy="583712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Сравнительный анализ образовательных программ 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начальной школы:</a:t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«Школа России» под редакцией </a:t>
            </a:r>
            <a:r>
              <a:rPr lang="ru-RU" sz="31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А.Плешакова</a:t>
            </a: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b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«Гармония» под редакцией Н.Б. Истоминой</a:t>
            </a: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</a:t>
            </a: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«Гимназия №80»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Рамазанова Е.Л.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8148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4049476"/>
              </p:ext>
            </p:extLst>
          </p:nvPr>
        </p:nvGraphicFramePr>
        <p:xfrm>
          <a:off x="1590805" y="1"/>
          <a:ext cx="10434181" cy="6286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64584"/>
                <a:gridCol w="5269597"/>
              </a:tblGrid>
              <a:tr h="942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«Школа России»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«Гармония»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440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воспитание школьников как граждан России.</a:t>
                      </a:r>
                      <a:endParaRPr lang="ru-RU" sz="20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Школа России должна стать школой духовно-нравственного развития.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i="1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Цель: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многостороннее развитие ребенка, комфортное обучение, подготавливает мыслительный аппарат ребенка к дальнейшему обучению. Преодоление различий между традиционной и развивающей схемой обучения.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781357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09781178"/>
              </p:ext>
            </p:extLst>
          </p:nvPr>
        </p:nvGraphicFramePr>
        <p:xfrm>
          <a:off x="1590805" y="1"/>
          <a:ext cx="10434181" cy="62866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64584"/>
                <a:gridCol w="5269597"/>
              </a:tblGrid>
              <a:tr h="94255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«Школа России»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«Гармония»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34404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Задачи: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развитие у ребенка человеческих качеств, отвечающих представлениям об истинной человечности: доброты, терпимости, ответственности, способности сопереживать, готовности помогать другому;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обучение ребенка осознанному чтению, письму и счету, правильной речи, привить определенные трудовые и </a:t>
                      </a:r>
                      <a:r>
                        <a:rPr lang="ru-RU" sz="20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здоровьесберегающие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навыки, обучить основам безопасной жизнедеятельности;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естественной мотивации учения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Задачи: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обеспечить понимание ребенком изучаемых вопросов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условия для гармоничных отношений учителя с учеником и детей друг с другом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создать для каждого ученика ситуации успеха в познавательной деятельности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30514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7075472"/>
              </p:ext>
            </p:extLst>
          </p:nvPr>
        </p:nvGraphicFramePr>
        <p:xfrm>
          <a:off x="1663545" y="1"/>
          <a:ext cx="10201620" cy="63016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00810"/>
                <a:gridCol w="5100810"/>
              </a:tblGrid>
              <a:tr h="77963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«Школа России»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«Гармония»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52201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Принципы: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фундаментальность;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надежность;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стабильность;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открытость новому;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проблемно-поисковый подход.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Принципы: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учебной деятельности учащихся, связанная с постановкой учебной задачи, с ее решением, самоконтролем и самооценкой;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организации продуктивного общения, которое является необходимым условием формирования учебной деятельности;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75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формирование понятий, обеспечивающих на доступном для младшего школьного возраста уровне осознание причинно-следственных связей, закономерностей и зависимостей.</a:t>
                      </a:r>
                      <a:endParaRPr lang="ru-RU" sz="20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02917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8738269"/>
              </p:ext>
            </p:extLst>
          </p:nvPr>
        </p:nvGraphicFramePr>
        <p:xfrm>
          <a:off x="1861848" y="0"/>
          <a:ext cx="10069418" cy="63457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34709"/>
                <a:gridCol w="5034709"/>
              </a:tblGrid>
              <a:tr h="114109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«Школа России»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«Гармония»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0462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Учебники для 1-4 классов, выпускаемые издательством «Просвещение». Комплект охватывает все образовательные области.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b="1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</a:t>
                      </a:r>
                      <a:endParaRPr lang="ru-RU" sz="2000" b="1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Учебники по всем учебным предметам с 1 по 4 класс. Комплект охватывает все образовательные области.</a:t>
                      </a: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93210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5457342"/>
              </p:ext>
            </p:extLst>
          </p:nvPr>
        </p:nvGraphicFramePr>
        <p:xfrm>
          <a:off x="2093205" y="0"/>
          <a:ext cx="9956832" cy="62024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8416"/>
                <a:gridCol w="4978416"/>
              </a:tblGrid>
              <a:tr h="7693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«Школа России»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8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«Гармония»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4331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r>
                        <a:rPr lang="ru-RU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Особенности, которые позволят ребенку успешно учиться по данной программе: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никаких особых качеств от ребенка не требуется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 данной программе хорошо учатся даже самые неподготовленные к школе дети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Традиционная программа «Школа России» (под ред. А. Плешакова) существует десятки лет. Сам автор подчеркивает, что этот комплект создан в России и для России.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Основная цель программы заключается в «развитии у ребенка интереса к познанию своей страны и ее духовного величия, ее значимости в мировых масштабах».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  <a:tc>
                  <a:txBody>
                    <a:bodyPr/>
                    <a:lstStyle/>
                    <a:p>
                      <a:r>
                        <a:rPr lang="ru-RU" sz="2000" i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Особенности, которые позволят ребенку успешно учиться по данной программе:</a:t>
                      </a:r>
                      <a:r>
                        <a:rPr lang="ru-RU" sz="20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требования к особенностям мыслительного процесса ребенка</a:t>
                      </a:r>
                      <a:r>
                        <a:rPr lang="ru-RU" sz="200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Анализируя образовательную программу             « Гармония», можно заметить, что в процессе ее реализации создаются ситуации успеха в познавательной деятельности для каждого ученика.</a:t>
                      </a:r>
                    </a:p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Сами авторы подчеркивают, что основной идеей программы является всестороннее развитие ребенка, сохранение и укрепление физического и психического здоровья, развитие интеллектуальной, творческой, эмоциональной и нравственно-волевой сфер личности.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750"/>
                        </a:spcAft>
                      </a:pPr>
                      <a:endParaRPr lang="ru-RU" sz="20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73025" marR="7302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274089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</TotalTime>
  <Words>253</Words>
  <Application>Microsoft Office PowerPoint</Application>
  <PresentationFormat>Широкоэкранный</PresentationFormat>
  <Paragraphs>44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Century Gothic</vt:lpstr>
      <vt:lpstr>Symbol</vt:lpstr>
      <vt:lpstr>Times New Roman</vt:lpstr>
      <vt:lpstr>Wingdings 3</vt:lpstr>
      <vt:lpstr>Легкий дым</vt:lpstr>
      <vt:lpstr>Сравнительный анализ образовательных программ начальной школы: «Школа России» под редакцией А.Плешакова; «Гармония» под редакцией Н.Б. Истоминой.                                                                    Учитель МБОУ «Гимназия №80» Рамазанова Е.Л.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Сравнительный анализ образовательных программ начальной школы: «Школа России» под редакцией А.Плешакова; «Гармония» под редакцией Н.Б. Истоминой.</dc:title>
  <dc:creator>ДНС</dc:creator>
  <cp:lastModifiedBy>ДНС</cp:lastModifiedBy>
  <cp:revision>5</cp:revision>
  <dcterms:created xsi:type="dcterms:W3CDTF">2019-12-16T12:55:48Z</dcterms:created>
  <dcterms:modified xsi:type="dcterms:W3CDTF">2019-12-22T05:54:23Z</dcterms:modified>
</cp:coreProperties>
</file>