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8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70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7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09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76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016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92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17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71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0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60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749B7-0009-4C18-9EAF-F4877BA0641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1C689-3D74-49BD-98C5-A20992A0B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00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6"/>
            <a:ext cx="12192000" cy="68661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21" y="672533"/>
            <a:ext cx="3998354" cy="2666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41" y="652880"/>
            <a:ext cx="6262387" cy="3047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67" y="3183952"/>
            <a:ext cx="4745862" cy="3559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929" y="3501312"/>
            <a:ext cx="5124714" cy="3356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3792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70"/>
            <a:ext cx="12192000" cy="68189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54" y="1975170"/>
            <a:ext cx="2978092" cy="2894334"/>
          </a:xfrm>
          <a:effectLst>
            <a:softEdge rad="127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536" y="1747205"/>
            <a:ext cx="3350264" cy="3350264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4" y="2042943"/>
            <a:ext cx="4052367" cy="303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520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6614"/>
          </a:xfrm>
        </p:spPr>
      </p:pic>
      <p:sp>
        <p:nvSpPr>
          <p:cNvPr id="5" name="Прямоугольник 4"/>
          <p:cNvSpPr/>
          <p:nvPr/>
        </p:nvSpPr>
        <p:spPr>
          <a:xfrm>
            <a:off x="643944" y="2055813"/>
            <a:ext cx="1123037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Дизайн и конструирование</a:t>
            </a:r>
          </a:p>
          <a:p>
            <a:pPr algn="ctr"/>
            <a:r>
              <a:rPr lang="ru-RU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Рождественского венка</a:t>
            </a:r>
            <a:endParaRPr lang="ru-RU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633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929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47" y="653797"/>
            <a:ext cx="5181600" cy="3461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675" y="509971"/>
            <a:ext cx="5617548" cy="3960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99" y="3258681"/>
            <a:ext cx="4884996" cy="3730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8229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2192001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75" y="71907"/>
            <a:ext cx="6581104" cy="658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5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SONY</cp:lastModifiedBy>
  <cp:revision>5</cp:revision>
  <dcterms:created xsi:type="dcterms:W3CDTF">2019-12-05T16:57:39Z</dcterms:created>
  <dcterms:modified xsi:type="dcterms:W3CDTF">2019-12-10T03:14:52Z</dcterms:modified>
</cp:coreProperties>
</file>