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10682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394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8059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473585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282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516922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4347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5419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6561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602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609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6466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755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844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657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428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5823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9DA16DB-15B6-402A-B3CE-503995A526B1}" type="datetimeFigureOut">
              <a:rPr lang="ru-RU" smtClean="0"/>
              <a:t>28.05.2018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879AE5D-C053-4DEA-8CC0-1CE6534993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23984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6.xml"/><Relationship Id="rId7" Type="http://schemas.microsoft.com/office/2007/relationships/hdphoto" Target="../media/hdphoto2.wdp"/><Relationship Id="rId12" Type="http://schemas.openxmlformats.org/officeDocument/2006/relationships/image" Target="../media/image5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4.png"/><Relationship Id="rId4" Type="http://schemas.openxmlformats.org/officeDocument/2006/relationships/image" Target="../media/image1.png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Транспорт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29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601196" cy="714863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Наземный транспорт (Легковой)</a:t>
            </a:r>
            <a:endParaRPr lang="ru-RU" b="1" i="1" u="sng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103" b="88411" l="2211" r="9442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9499" y="145137"/>
            <a:ext cx="5620608" cy="342570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264" b="96604" l="2182" r="9818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769" y="1092596"/>
            <a:ext cx="5313405" cy="256460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9133" b="67985" l="9827" r="899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4433" y="1944346"/>
            <a:ext cx="6720624" cy="569003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7833" b="78500" l="3000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334" y="2117057"/>
            <a:ext cx="5702704" cy="5702704"/>
          </a:xfrm>
          <a:prstGeom prst="rect">
            <a:avLst/>
          </a:prstGeom>
        </p:spPr>
      </p:pic>
      <p:pic>
        <p:nvPicPr>
          <p:cNvPr id="14" name="Zvuk_signala_avtomobilya_-_zvu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5950591" y="5632509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14549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32279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97</TotalTime>
  <Words>6</Words>
  <Application>Microsoft Office PowerPoint</Application>
  <PresentationFormat>Широкоэкранный</PresentationFormat>
  <Paragraphs>2</Paragraphs>
  <Slides>2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Century Gothic</vt:lpstr>
      <vt:lpstr>Wingdings 3</vt:lpstr>
      <vt:lpstr>Сектор</vt:lpstr>
      <vt:lpstr>Транспорт</vt:lpstr>
      <vt:lpstr>Наземный транспорт (Легковой)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Транспорт</dc:title>
  <dc:creator>константин кулаков</dc:creator>
  <cp:lastModifiedBy>константин кулаков</cp:lastModifiedBy>
  <cp:revision>13</cp:revision>
  <dcterms:created xsi:type="dcterms:W3CDTF">2018-05-19T14:39:58Z</dcterms:created>
  <dcterms:modified xsi:type="dcterms:W3CDTF">2018-05-28T19:22:47Z</dcterms:modified>
</cp:coreProperties>
</file>