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75" r:id="rId2"/>
    <p:sldId id="276" r:id="rId3"/>
    <p:sldId id="277" r:id="rId4"/>
    <p:sldId id="305" r:id="rId5"/>
    <p:sldId id="279" r:id="rId6"/>
    <p:sldId id="280" r:id="rId7"/>
    <p:sldId id="281" r:id="rId8"/>
    <p:sldId id="282" r:id="rId9"/>
    <p:sldId id="283" r:id="rId10"/>
    <p:sldId id="285" r:id="rId11"/>
    <p:sldId id="284" r:id="rId12"/>
    <p:sldId id="286" r:id="rId13"/>
    <p:sldId id="299" r:id="rId14"/>
    <p:sldId id="306" r:id="rId15"/>
    <p:sldId id="300" r:id="rId16"/>
    <p:sldId id="288" r:id="rId17"/>
    <p:sldId id="289" r:id="rId18"/>
    <p:sldId id="290" r:id="rId19"/>
    <p:sldId id="291" r:id="rId20"/>
    <p:sldId id="292" r:id="rId21"/>
    <p:sldId id="293" r:id="rId22"/>
    <p:sldId id="294" r:id="rId23"/>
    <p:sldId id="295" r:id="rId24"/>
    <p:sldId id="296" r:id="rId25"/>
    <p:sldId id="297" r:id="rId26"/>
    <p:sldId id="273" r:id="rId27"/>
    <p:sldId id="298" r:id="rId28"/>
  </p:sldIdLst>
  <p:sldSz cx="9144000" cy="6858000" type="screen4x3"/>
  <p:notesSz cx="6858000" cy="9144000"/>
  <p:custDataLst>
    <p:tags r:id="rId30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735" autoAdjust="0"/>
    <p:restoredTop sz="94689" autoAdjust="0"/>
  </p:normalViewPr>
  <p:slideViewPr>
    <p:cSldViewPr>
      <p:cViewPr varScale="1">
        <p:scale>
          <a:sx n="70" d="100"/>
          <a:sy n="70" d="100"/>
        </p:scale>
        <p:origin x="-1176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00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ags" Target="tags/tag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A6E638-B6D2-4664-8439-37D855FCBA2B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9C8AAB-2681-4567-84FA-1AB72A648F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83729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9C8AAB-2681-4567-84FA-1AB72A648F25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69544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2130425"/>
            <a:ext cx="4752528" cy="173062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3271-2ACA-498D-A156-DB88CDBA164D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4E64-9104-4B03-BF3E-A4916AA1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47311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3271-2ACA-498D-A156-DB88CDBA164D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4E64-9104-4B03-BF3E-A4916AA1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07515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3271-2ACA-498D-A156-DB88CDBA164D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4E64-9104-4B03-BF3E-A4916AA1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03533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3271-2ACA-498D-A156-DB88CDBA164D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4E64-9104-4B03-BF3E-A4916AA1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80325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23406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23406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3271-2ACA-498D-A156-DB88CDBA164D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4E64-9104-4B03-BF3E-A4916AA1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8111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192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78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320392" y="1600200"/>
            <a:ext cx="37800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3271-2ACA-498D-A156-DB88CDBA164D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4E64-9104-4B03-BF3E-A4916AA1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20018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152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780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78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355976" y="1535113"/>
            <a:ext cx="37800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355976" y="2174875"/>
            <a:ext cx="37800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3271-2ACA-498D-A156-DB88CDBA164D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4E64-9104-4B03-BF3E-A4916AA1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07524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47248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3271-2ACA-498D-A156-DB88CDBA164D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4E64-9104-4B03-BF3E-A4916AA1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910216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3271-2ACA-498D-A156-DB88CDBA164D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4E64-9104-4B03-BF3E-A4916AA1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419844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452534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3271-2ACA-498D-A156-DB88CDBA164D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4E64-9104-4B03-BF3E-A4916AA1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7830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8F3271-2ACA-498D-A156-DB88CDBA164D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94E64-9104-4B03-BF3E-A4916AA1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903979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8F3271-2ACA-498D-A156-DB88CDBA164D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94E64-9104-4B03-BF3E-A4916AA1CA3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71871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audio" Target="file:///H:\&#1054;&#1090;&#1082;&#1088;&#1099;&#1090;&#1099;&#1081;%20&#1082;&#1083;&#1072;&#1089;.&#1095;&#1072;&#1089;\3.%20&#1079;&#1076;&#1077;&#1089;&#1100;%20&#1087;&#1090;&#1080;&#1094;&#1099;%20&#1085;&#1077;%20&#1087;&#1086;&#1102;&#1090;.mp3" TargetMode="Externa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054;&#1090;&#1082;&#1088;&#1099;&#1090;&#1099;&#1081;%20&#1082;&#1083;&#1072;&#1089;.&#1095;&#1072;&#1089;\-Zvuk-metronoma(muzofon.com).mp3" TargetMode="External"/><Relationship Id="rId4" Type="http://schemas.openxmlformats.org/officeDocument/2006/relationships/image" Target="../media/image4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H:\&#1054;&#1090;&#1082;&#1088;&#1099;&#1090;&#1099;&#1081;%20&#1082;&#1083;&#1072;&#1089;.&#1095;&#1072;&#1089;\&#1052;&#1072;&#1088;&#1082;%20&#1041;&#1077;&#1088;&#1085;&#1077;&#1089;%20-%20&#1046;&#1091;&#1088;&#1072;&#1074;&#1083;&#1080;%20(&#1052;&#1085;&#1077;%20&#1082;&#1072;&#1078;&#1077;&#1090;&#1089;&#1103;%20&#1087;&#1086;&#1088;&#1086;&#1102;,%20&#1095;&#1090;&#1086;%20&#1089;&#1086;&#1083;&#1076;&#1072;&#1090;&#1099;).mp3" TargetMode="External"/><Relationship Id="rId4" Type="http://schemas.openxmlformats.org/officeDocument/2006/relationships/image" Target="../media/image4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60648"/>
            <a:ext cx="5508104" cy="3239790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GB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 памяти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«День неизвестного солдата»</a:t>
            </a:r>
            <a:r>
              <a:rPr lang="en-GB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GB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57158" y="5214950"/>
            <a:ext cx="84296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«Имя твоё неизвестно,</a:t>
            </a:r>
          </a:p>
          <a:p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подвиг твой бессмертен».                              </a:t>
            </a:r>
          </a:p>
          <a:p>
            <a:pPr algn="ctr"/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Степанова Т.В.</a:t>
            </a:r>
            <a:endParaRPr lang="ru-RU" sz="2400" b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3. здесь птицы не пою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786182" y="642939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39170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57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192" cy="1654164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Главный монумент 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«Мужество»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мемориального комплекса «Брестская крепость – герой»</a:t>
            </a:r>
            <a:endParaRPr lang="ru-RU" sz="2400" dirty="0"/>
          </a:p>
        </p:txBody>
      </p:sp>
      <p:pic>
        <p:nvPicPr>
          <p:cNvPr id="10242" name="Picture 2" descr="C:\Users\Степанова\Downloads\fotowork206.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2071678"/>
            <a:ext cx="6784953" cy="45259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192" cy="1011222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Памятник-ансамбль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«Мамаев Курган»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Волгограде </a:t>
            </a:r>
            <a:endParaRPr lang="ru-RU" sz="2400" dirty="0"/>
          </a:p>
        </p:txBody>
      </p:sp>
      <p:pic>
        <p:nvPicPr>
          <p:cNvPr id="9218" name="Picture 2" descr="C:\Users\Степанова\Downloads\Mamaev_kurgan_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214422"/>
            <a:ext cx="3643338" cy="263145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9219" name="Picture 3" descr="C:\Users\Степанова\Downloads\DSC41603-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1142984"/>
            <a:ext cx="3575099" cy="266146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9221" name="Picture 5" descr="C:\Users\Степанова\Downloads\IMG_079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0298" y="3911207"/>
            <a:ext cx="3714776" cy="278608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1654164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Памятник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«Тыл фронту»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Магнитогорске (скульптор Л.Головницкий, архитектор – Я.Белопольский) </a:t>
            </a:r>
            <a:endParaRPr lang="ru-RU" sz="2400" dirty="0"/>
          </a:p>
        </p:txBody>
      </p:sp>
      <p:pic>
        <p:nvPicPr>
          <p:cNvPr id="11266" name="Picture 2" descr="C:\Users\Степанова\Downloads\60571_Klipart_Magnitogorsk_bulydozer_vechniy_ogony_rekonstruktsiya_pamyatnik_til_frontu_250x0_3376.2380.0.47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1928802"/>
            <a:ext cx="6417410" cy="452596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7643192" cy="257164"/>
          </a:xfrm>
        </p:spPr>
        <p:txBody>
          <a:bodyPr>
            <a:normAutofit fontScale="40000" lnSpcReduction="20000"/>
          </a:bodyPr>
          <a:lstStyle/>
          <a:p>
            <a:endParaRPr lang="ru-RU" dirty="0"/>
          </a:p>
        </p:txBody>
      </p:sp>
      <p:pic>
        <p:nvPicPr>
          <p:cNvPr id="1026" name="Picture 2" descr="http://litsait.ru/images/photos/medium/article1352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000108"/>
            <a:ext cx="7027403" cy="492922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643192" cy="1071546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Известия с фронта</a:t>
            </a:r>
            <a:endParaRPr lang="ru-RU" dirty="0"/>
          </a:p>
        </p:txBody>
      </p:sp>
      <p:pic>
        <p:nvPicPr>
          <p:cNvPr id="2050" name="Picture 2" descr="C:\Users\Степанова\Downloads\22-11pismo_iz_fronta_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4071942"/>
            <a:ext cx="3504251" cy="2643207"/>
          </a:xfrm>
          <a:prstGeom prst="rect">
            <a:avLst/>
          </a:prstGeom>
          <a:noFill/>
        </p:spPr>
      </p:pic>
      <p:pic>
        <p:nvPicPr>
          <p:cNvPr id="2051" name="Picture 3" descr="C:\Users\Степанова\Downloads\80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285860"/>
            <a:ext cx="4257705" cy="2857520"/>
          </a:xfrm>
          <a:prstGeom prst="rect">
            <a:avLst/>
          </a:prstGeom>
          <a:noFill/>
        </p:spPr>
      </p:pic>
      <p:pic>
        <p:nvPicPr>
          <p:cNvPr id="2052" name="Picture 4" descr="C:\Users\Степанова\Downloads\6f8a47ab74946cd2c206215a2a9fc56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4357694"/>
            <a:ext cx="2441448" cy="2340864"/>
          </a:xfrm>
          <a:prstGeom prst="rect">
            <a:avLst/>
          </a:prstGeom>
          <a:noFill/>
        </p:spPr>
      </p:pic>
      <p:pic>
        <p:nvPicPr>
          <p:cNvPr id="2057" name="Picture 9" descr="C:\Users\Степанова\Downloads\f02ec0c03cca01a9ade0b8295664754a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428736"/>
            <a:ext cx="3571900" cy="250033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7643192" cy="1143008"/>
          </a:xfrm>
        </p:spPr>
        <p:txBody>
          <a:bodyPr/>
          <a:lstStyle/>
          <a:p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Магнитогорск фронту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7643192" cy="11428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/>
          </a:p>
        </p:txBody>
      </p:sp>
      <p:pic>
        <p:nvPicPr>
          <p:cNvPr id="40964" name="Picture 4" descr="http://www.grechesky15.ru/upload/medialibrary/7b9/7b98390a79177bd2d983e2ab9914bef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1312598"/>
            <a:ext cx="3952856" cy="2716177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40966" name="Picture 6" descr="http://panzerw.narod.ru/su152gunmoun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316221"/>
            <a:ext cx="3794987" cy="270392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40968" name="Picture 8" descr="http://armyman.info/uploads/posts/2014-04/221245-big-2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28860" y="4200814"/>
            <a:ext cx="4183960" cy="251590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192" cy="3514402"/>
          </a:xfrm>
        </p:spPr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Викторина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72074"/>
            <a:ext cx="7643192" cy="1054089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pic>
        <p:nvPicPr>
          <p:cNvPr id="13314" name="Picture 2" descr="http://www.polit74.ru/upload/iblock/20b/0_6c04_fd10496e_XL.jpe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4015" y="3446809"/>
            <a:ext cx="5119985" cy="3411191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388" y="620712"/>
            <a:ext cx="8507412" cy="1665279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Когда началась Великая Отечественная война?</a:t>
            </a:r>
            <a:r>
              <a:rPr lang="ru-RU" sz="4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9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9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2071678"/>
            <a:ext cx="8229600" cy="1643074"/>
          </a:xfrm>
        </p:spPr>
        <p:txBody>
          <a:bodyPr>
            <a:normAutofit/>
          </a:bodyPr>
          <a:lstStyle/>
          <a:p>
            <a:pPr algn="ctr" eaLnBrk="1" hangingPunct="1">
              <a:buFont typeface="Arial" charset="0"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22 июня 1941 года</a:t>
            </a:r>
          </a:p>
          <a:p>
            <a:pPr algn="ctr" eaLnBrk="1" hangingPunct="1">
              <a:buFont typeface="Arial" charset="0"/>
              <a:buNone/>
            </a:pPr>
            <a:endParaRPr lang="ru-RU" sz="4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s://arhano.ru/sites/default/files/asp_lj/original_1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996952"/>
            <a:ext cx="4643735" cy="3482801"/>
          </a:xfrm>
          <a:prstGeom prst="rect">
            <a:avLst/>
          </a:prstGeo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192" cy="1939916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Кто напал на нашу страну в 1941 году?</a:t>
            </a:r>
            <a:endParaRPr lang="ru-RU" sz="40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7643192" cy="1180727"/>
          </a:xfrm>
        </p:spPr>
        <p:txBody>
          <a:bodyPr>
            <a:normAutofit fontScale="92500" lnSpcReduction="10000"/>
          </a:bodyPr>
          <a:lstStyle/>
          <a:p>
            <a:pPr algn="ctr" eaLnBrk="1" hangingPunct="1"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39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немецкие захватчики</a:t>
            </a:r>
            <a:endParaRPr lang="ru-RU" sz="3900" b="1" dirty="0" smtClean="0">
              <a:solidFill>
                <a:srgbClr val="FF0000"/>
              </a:solidFill>
            </a:endParaRPr>
          </a:p>
        </p:txBody>
      </p:sp>
      <p:pic>
        <p:nvPicPr>
          <p:cNvPr id="11266" name="Picture 2" descr="http://s00.yaplakal.com/pics/pics_original/7/8/4/2624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3068960"/>
            <a:ext cx="4806707" cy="3424779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57232"/>
            <a:ext cx="9251950" cy="1643074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Сколько времени продолжалась Великая Отечественная война?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0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7643192" cy="1756791"/>
          </a:xfrm>
        </p:spPr>
        <p:txBody>
          <a:bodyPr/>
          <a:lstStyle/>
          <a:p>
            <a:pPr algn="ctr" eaLnBrk="1" hangingPunct="1"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 года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10242" name="Picture 2" descr="http://magspace.ru/uploads/2016/11/06/Axelerator/magspace.ru_pobeda_600_0805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56992"/>
            <a:ext cx="5715000" cy="320992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14290"/>
            <a:ext cx="7500990" cy="1857388"/>
          </a:xfrm>
        </p:spPr>
        <p:txBody>
          <a:bodyPr>
            <a:normAutofit fontScale="90000"/>
          </a:bodyPr>
          <a:lstStyle/>
          <a:p>
            <a: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Книга памяти 1941-1945</a:t>
            </a:r>
            <a:r>
              <a:rPr lang="ru-RU" sz="2400" b="1" i="1" dirty="0" smtClean="0">
                <a:solidFill>
                  <a:schemeClr val="tx2"/>
                </a:solidFill>
              </a:rPr>
              <a:t/>
            </a:r>
            <a:br>
              <a:rPr lang="ru-RU" sz="2400" b="1" i="1" dirty="0" smtClean="0">
                <a:solidFill>
                  <a:schemeClr val="tx2"/>
                </a:solidFill>
              </a:rPr>
            </a:br>
            <a:r>
              <a:rPr lang="ru-RU" sz="31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Помните о павших! Помните! Помните! Ради того, чтобы дети детей ваших радостно встречали восход солнца!</a:t>
            </a:r>
            <a:endParaRPr lang="ru-RU" sz="3100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Степанова\Downloads\обложка-книга-памяти-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928934"/>
            <a:ext cx="7000924" cy="3569195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192" cy="2154230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Какая традиция образовалась после войны?</a:t>
            </a:r>
            <a:endParaRPr lang="ru-RU" sz="40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7643192" cy="2357454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</a:p>
          <a:p>
            <a:pPr eaLnBrk="1" hangingPunct="1"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Устанавливать памятники Неизвестному солдату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9220" name="Picture 4" descr="https://mosregtoday.ru/upload/iblock/391/photo_649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87870" y="3676302"/>
            <a:ext cx="4556130" cy="318169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686800" cy="1285884"/>
          </a:xfrm>
        </p:spPr>
        <p:txBody>
          <a:bodyPr>
            <a:noAutofit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произошло 3 декабря 1941 года?</a:t>
            </a:r>
            <a:endParaRPr lang="ru-RU" sz="40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57364"/>
            <a:ext cx="9144000" cy="1214446"/>
          </a:xfrm>
        </p:spPr>
        <p:txBody>
          <a:bodyPr>
            <a:normAutofit lnSpcReduction="10000"/>
          </a:bodyPr>
          <a:lstStyle/>
          <a:p>
            <a:pPr eaLnBrk="1" hangingPunct="1"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</a:p>
          <a:p>
            <a:pPr algn="ctr" eaLnBrk="1" hangingPunct="1">
              <a:buFont typeface="Arial" charset="0"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Разгром немецких войск под Москвой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8194" name="Picture 2" descr="http://bigpo.ru/potra/%D0%9F%D1%80%D0%B0%D0%B2%D0%BE+%D0%B1%D0%B5%D0%B7%D0%BE%D1%80%D1%83%D0%B6%D0%BD%D0%BE%D0%B3%D0%BE.+%D0%92.+%D0%93%D1%80%D0%BE%D1%81%D1%81%D0%BC%D0%B0%D0%BD+%C2%AB%D0%96%D0%B8%D0%B7%D0%BD%D1%8C+%D0%B8+%D1%81%D1%83%D0%B4%D1%8C%D0%B1%D0%B0%C2%BB+%28%D1%84%D1%80%D0%B0%D0%B3%D0%BC%D0%B5%D0%BD%D1%82%29a/359892_html_2195d0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3501008"/>
            <a:ext cx="6048672" cy="3190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28670"/>
            <a:ext cx="7643192" cy="857256"/>
          </a:xfrm>
        </p:spPr>
        <p:txBody>
          <a:bodyPr>
            <a:noAutofit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Что произошло 3 декабря 1966 года (через 25 лет)?</a:t>
            </a:r>
            <a:endParaRPr lang="ru-RU" sz="40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5991"/>
            <a:ext cx="8686800" cy="2007105"/>
          </a:xfrm>
        </p:spPr>
        <p:txBody>
          <a:bodyPr>
            <a:normAutofit/>
          </a:bodyPr>
          <a:lstStyle/>
          <a:p>
            <a:pPr marL="252000" algn="ctr" eaLnBrk="1" hangingPunct="1">
              <a:spcBef>
                <a:spcPts val="0"/>
              </a:spcBef>
              <a:buFont typeface="Arial" charset="0"/>
              <a:buNone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Прах неизвестного солдата был перенесён из братской могилы и торжественно захоронен в Александровском саду в Москве</a:t>
            </a:r>
          </a:p>
          <a:p>
            <a:pPr algn="ctr" eaLnBrk="1" hangingPunct="1">
              <a:buNone/>
            </a:pPr>
            <a:endParaRPr lang="ru-RU" dirty="0" smtClean="0"/>
          </a:p>
        </p:txBody>
      </p:sp>
      <p:pic>
        <p:nvPicPr>
          <p:cNvPr id="7172" name="Picture 4" descr="https://defendingrussia.ru/upload/images/ckeditor/547ee407ad1da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4221088"/>
            <a:ext cx="4418856" cy="24156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3375"/>
            <a:ext cx="9144000" cy="20161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называется мемориал</a:t>
            </a:r>
            <a:b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 Александровском саду?</a:t>
            </a:r>
            <a:endParaRPr lang="ru-RU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3"/>
            <a:ext cx="8229600" cy="2808313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</a:p>
          <a:p>
            <a:pPr eaLnBrk="1" hangingPunct="1">
              <a:buFont typeface="Arial" charset="0"/>
              <a:buNone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«Могила Неизвестного солдата»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4" name="Picture 2" descr="http://www.russian.kiev.ua/photo/stati/1160439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9826" y="3789040"/>
            <a:ext cx="5848358" cy="287196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2349500"/>
          </a:xfrm>
        </p:spPr>
        <p:txBody>
          <a:bodyPr/>
          <a:lstStyle/>
          <a:p>
            <a:pPr eaLnBrk="1" hangingPunct="1"/>
            <a: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Какая надпись на Могиле Неизвестного солдата?</a:t>
            </a:r>
            <a:endParaRPr lang="ru-RU" sz="40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56793"/>
            <a:ext cx="8229600" cy="3312368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</a:p>
          <a:p>
            <a:pPr algn="ctr" eaLnBrk="1" hangingPunct="1">
              <a:buFont typeface="Arial" charset="0"/>
              <a:buNone/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«Имя твоё неизвестно, подвиг твой бессмертен»</a:t>
            </a:r>
          </a:p>
          <a:p>
            <a:pPr eaLnBrk="1" hangingPunct="1"/>
            <a:endParaRPr lang="ru-RU" dirty="0" smtClean="0"/>
          </a:p>
        </p:txBody>
      </p:sp>
      <p:pic>
        <p:nvPicPr>
          <p:cNvPr id="5122" name="Picture 2" descr="http://mysssr.com/images/photos/medium/76dad876a8a4a79bc6b998891fd624a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3861048"/>
            <a:ext cx="4673823" cy="2695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33375"/>
            <a:ext cx="9144000" cy="2016125"/>
          </a:xfrm>
        </p:spPr>
        <p:txBody>
          <a:bodyPr>
            <a:normAutofit/>
          </a:bodyPr>
          <a:lstStyle/>
          <a:p>
            <a:pPr eaLnBrk="1" hangingPunct="1"/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Какая новая памятная дата установлена с 2014 года?</a:t>
            </a:r>
            <a:endParaRPr lang="ru-RU" sz="4000" dirty="0" smtClean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060849"/>
            <a:ext cx="8229600" cy="3225539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</a:p>
          <a:p>
            <a:pPr algn="ctr" eaLnBrk="1" hangingPunct="1">
              <a:buFont typeface="Arial" charset="0"/>
              <a:buNone/>
            </a:pPr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 декабря </a:t>
            </a:r>
          </a:p>
          <a:p>
            <a:pPr algn="ctr" eaLnBrk="1" hangingPunct="1">
              <a:buFont typeface="Arial" charset="0"/>
              <a:buNone/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«День Неизвестного           Солдата»</a:t>
            </a:r>
          </a:p>
          <a:p>
            <a:pPr eaLnBrk="1" hangingPunct="1"/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melochi-jizni.ru/_ph/40/2/49310996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843373"/>
            <a:ext cx="7286676" cy="587309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" y="214290"/>
            <a:ext cx="80010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МИНУТА МОЛЧАНИЯ </a:t>
            </a:r>
            <a:endParaRPr lang="ru-RU" sz="4000" dirty="0"/>
          </a:p>
        </p:txBody>
      </p:sp>
      <p:pic>
        <p:nvPicPr>
          <p:cNvPr id="4" name="-Zvuk-metronom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83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melochi-jizni.ru/_ph/40/2/49310996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843373"/>
            <a:ext cx="7286676" cy="5873096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" y="214290"/>
            <a:ext cx="800102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МИНУТА МОЛЧАНИЯ </a:t>
            </a:r>
            <a:endParaRPr lang="ru-RU" sz="4000" dirty="0"/>
          </a:p>
        </p:txBody>
      </p:sp>
      <p:pic>
        <p:nvPicPr>
          <p:cNvPr id="5" name="Марк Бернес - Журавли (Мне кажется порою, что солдаты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1585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214282" y="344488"/>
            <a:ext cx="8715436" cy="708025"/>
          </a:xfrm>
        </p:spPr>
        <p:txBody>
          <a:bodyPr>
            <a:noAutofit/>
          </a:bodyPr>
          <a:lstStyle/>
          <a:p>
            <a:pPr eaLnBrk="1" hangingPunct="1"/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всей России, где шли бои с фашистами, находят могилы неизвестных солдат</a:t>
            </a:r>
          </a:p>
        </p:txBody>
      </p:sp>
      <p:pic>
        <p:nvPicPr>
          <p:cNvPr id="1026" name="Picture 2" descr="E:\Desktop\1087012188509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556792"/>
            <a:ext cx="3601208" cy="2748922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1027" name="Picture 3" descr="E:\Desktop\soldat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1643050"/>
            <a:ext cx="2799408" cy="209955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1028" name="Picture 4" descr="E:\Desktop\2531630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3929066"/>
            <a:ext cx="3675258" cy="2756443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Эдуард Асадов</a:t>
            </a:r>
            <a:endParaRPr lang="ru-RU" dirty="0"/>
          </a:p>
        </p:txBody>
      </p:sp>
      <p:pic>
        <p:nvPicPr>
          <p:cNvPr id="1036" name="Picture 12" descr="http://s.bookmix.ru/books/8/5/1/Ne_smejte_bit_cheloveka_485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57818" y="4000504"/>
            <a:ext cx="1680894" cy="2714644"/>
          </a:xfrm>
          <a:prstGeom prst="rect">
            <a:avLst/>
          </a:prstGeom>
          <a:noFill/>
        </p:spPr>
      </p:pic>
      <p:pic>
        <p:nvPicPr>
          <p:cNvPr id="1038" name="Picture 14" descr="http://www.studia-vasin.ru/images/antalogi/asadov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8" y="1571612"/>
            <a:ext cx="1705063" cy="2300254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27650" name="Picture 2" descr="http://kinolubitel.26318-s-749.edusite.ru/images/yeduard-asadov-srazhayus-veruyu-lyublyu-19861375518084-51fcbd846c38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571612"/>
            <a:ext cx="4572000" cy="3429001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74638"/>
            <a:ext cx="9215502" cy="796908"/>
          </a:xfrm>
        </p:spPr>
        <p:txBody>
          <a:bodyPr>
            <a:normAutofit fontScale="90000"/>
          </a:bodyPr>
          <a:lstStyle/>
          <a:p>
            <a:pPr algn="l"/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 декабря 1941 года 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произошёл крупный разгром фашистских войск под Москвой. Наша Армия перешла в наступление.</a:t>
            </a:r>
            <a:endParaRPr lang="ru-RU" sz="2800" dirty="0"/>
          </a:p>
        </p:txBody>
      </p:sp>
      <p:pic>
        <p:nvPicPr>
          <p:cNvPr id="3075" name="Picture 3" descr="C:\Users\Степанова\Downloads\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1332705"/>
            <a:ext cx="3022130" cy="3752478"/>
          </a:xfrm>
          <a:prstGeom prst="rect">
            <a:avLst/>
          </a:prstGeom>
          <a:noFill/>
        </p:spPr>
      </p:pic>
      <p:pic>
        <p:nvPicPr>
          <p:cNvPr id="3076" name="Picture 4" descr="C:\Users\Степанова\Downloads\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1416531"/>
            <a:ext cx="3524264" cy="264319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  <p:pic>
        <p:nvPicPr>
          <p:cNvPr id="10" name="Picture 2" descr="C:\Users\Степанова\Downloads\1218573651_o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57422" y="3968839"/>
            <a:ext cx="4010323" cy="267354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192" cy="1082660"/>
          </a:xfrm>
        </p:spPr>
        <p:txBody>
          <a:bodyPr>
            <a:normAutofit/>
          </a:bodyPr>
          <a:lstStyle/>
          <a:p>
            <a:r>
              <a:rPr lang="ru-RU" sz="28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Мемориал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«Могила Неизвестного солдата».</a:t>
            </a:r>
            <a:endParaRPr lang="ru-RU" sz="2800" b="1" i="1" dirty="0">
              <a:solidFill>
                <a:srgbClr val="C00000"/>
              </a:solidFill>
            </a:endParaRPr>
          </a:p>
        </p:txBody>
      </p:sp>
      <p:pic>
        <p:nvPicPr>
          <p:cNvPr id="4098" name="Picture 2" descr="C:\Users\Степанова\Downloads\1417603351_027769abfefa202aa5f46023b59_pre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357298"/>
            <a:ext cx="7262792" cy="4751589"/>
          </a:xfrm>
          <a:prstGeom prst="rect">
            <a:avLst/>
          </a:prstGeom>
          <a:noFill/>
        </p:spPr>
      </p:pic>
      <p:sp>
        <p:nvSpPr>
          <p:cNvPr id="13" name="Содержимое 12"/>
          <p:cNvSpPr>
            <a:spLocks noGrp="1"/>
          </p:cNvSpPr>
          <p:nvPr>
            <p:ph idx="1"/>
          </p:nvPr>
        </p:nvSpPr>
        <p:spPr>
          <a:xfrm>
            <a:off x="457200" y="4286256"/>
            <a:ext cx="7643192" cy="1839907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2011354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октябре 2014 года </a:t>
            </a:r>
            <a:r>
              <a:rPr lang="ru-RU" sz="2800" b="1" i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Государственная Дума РФ </a:t>
            </a: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устанавливает новую памятную дату</a:t>
            </a:r>
            <a:b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 декабря – День Неизвестного солдата.</a:t>
            </a:r>
            <a:r>
              <a:rPr lang="ru-RU" sz="32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/>
          </a:p>
        </p:txBody>
      </p:sp>
      <p:pic>
        <p:nvPicPr>
          <p:cNvPr id="5" name="Picture 5" descr="http://im3-tub-ru.yandex.net/i?id=e0845472e0813a5ed4fdda25733c06af-96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3000372"/>
            <a:ext cx="2880320" cy="1944216"/>
          </a:xfrm>
          <a:prstGeom prst="rect">
            <a:avLst/>
          </a:prstGeom>
          <a:noFill/>
        </p:spPr>
      </p:pic>
      <p:pic>
        <p:nvPicPr>
          <p:cNvPr id="5122" name="Picture 2" descr="C:\Users\Степанова\Downloads\266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20" y="3214686"/>
            <a:ext cx="4673215" cy="3115476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429684" cy="1511288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Монумент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«Родина-Мать»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Пискарёвском кладбище в Санкт-Петербурге (скульпторы В.Исаева и К.Таурит)</a:t>
            </a:r>
            <a:endParaRPr lang="ru-RU" sz="2400" dirty="0"/>
          </a:p>
        </p:txBody>
      </p:sp>
      <p:pic>
        <p:nvPicPr>
          <p:cNvPr id="6146" name="Picture 2" descr="C:\Users\Степанова\Downloads\22312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814514"/>
            <a:ext cx="6224877" cy="466865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43192" cy="1582726"/>
          </a:xfrm>
        </p:spPr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Памятник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«Скорбящая Мать» </a:t>
            </a:r>
            <a:r>
              <a:rPr lang="ru-RU" sz="24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Смоленске (скульптор А.Сергеев)</a:t>
            </a:r>
            <a:endParaRPr lang="ru-RU" sz="2400" dirty="0"/>
          </a:p>
        </p:txBody>
      </p:sp>
      <p:pic>
        <p:nvPicPr>
          <p:cNvPr id="8194" name="Picture 2" descr="C:\Users\Степанова\Downloads\r64vbyvtwaxzdono4h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0169" y="1600200"/>
            <a:ext cx="5877874" cy="4525963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a52e3c365ca463e8aa5e34c22b845d2e91341da"/>
  <p:tag name="ISPRING_SCORM_RATE_SLIDES" val="1"/>
  <p:tag name="ISPRING_SCORM_RATE_QUIZZES" val="0"/>
  <p:tag name="ISPRING_SCORM_PASSING_SCORE" val="100.0000000000"/>
  <p:tag name="GENSWF_OUTPUT_FILE_NAME" val="Памятник неизвестному солдату 1302131626"/>
</p:tagLst>
</file>

<file path=ppt/theme/theme1.xml><?xml version="1.0" encoding="utf-8"?>
<a:theme xmlns:a="http://schemas.openxmlformats.org/drawingml/2006/main" name="Памятник неизвестному солдату 130213162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2357</TotalTime>
  <Words>194</Words>
  <Application>Microsoft Office PowerPoint</Application>
  <PresentationFormat>Экран (4:3)</PresentationFormat>
  <Paragraphs>49</Paragraphs>
  <Slides>27</Slides>
  <Notes>1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Памятник неизвестному солдату 1302131626</vt:lpstr>
      <vt:lpstr>           Урок памяти «День неизвестного солдата»        </vt:lpstr>
      <vt:lpstr>  Книга памяти 1941-1945 Помните о павших! Помните! Помните! Ради того, чтобы дети детей ваших радостно встречали восход солнца!</vt:lpstr>
      <vt:lpstr>  По всей России, где шли бои с фашистами, находят могилы неизвестных солдат</vt:lpstr>
      <vt:lpstr>Эдуард Асадов</vt:lpstr>
      <vt:lpstr> 3 декабря 1941 года произошёл крупный разгром фашистских войск под Москвой. Наша Армия перешла в наступление.</vt:lpstr>
      <vt:lpstr>Мемориал «Могила Неизвестного солдата».</vt:lpstr>
      <vt:lpstr> В октябре 2014 года Государственная Дума РФ устанавливает новую памятную дату   3 декабря – День Неизвестного солдата. </vt:lpstr>
      <vt:lpstr>Монумент «Родина-Мать» на Пискарёвском кладбище в Санкт-Петербурге (скульпторы В.Исаева и К.Таурит)</vt:lpstr>
      <vt:lpstr>Памятник «Скорбящая Мать» в Смоленске (скульптор А.Сергеев)</vt:lpstr>
      <vt:lpstr>Главный монумент  «Мужество» мемориального комплекса «Брестская крепость – герой»</vt:lpstr>
      <vt:lpstr>Памятник-ансамбль «Мамаев Курган» в Волгограде </vt:lpstr>
      <vt:lpstr>Памятник «Тыл фронту» в Магнитогорске (скульптор Л.Головницкий, архитектор – Я.Белопольский) </vt:lpstr>
      <vt:lpstr>Презентация PowerPoint</vt:lpstr>
      <vt:lpstr> Известия с фронта</vt:lpstr>
      <vt:lpstr>Магнитогорск фронту</vt:lpstr>
      <vt:lpstr>Викторина  </vt:lpstr>
      <vt:lpstr> Когда началась Великая Отечественная война? </vt:lpstr>
      <vt:lpstr>Кто напал на нашу страну в 1941 году?</vt:lpstr>
      <vt:lpstr>Сколько времени продолжалась Великая Отечественная война?  </vt:lpstr>
      <vt:lpstr>Какая традиция образовалась после войны?</vt:lpstr>
      <vt:lpstr>Что произошло 3 декабря 1941 года?</vt:lpstr>
      <vt:lpstr>Что произошло 3 декабря 1966 года (через 25 лет)?</vt:lpstr>
      <vt:lpstr> Как называется мемориал  в Александровском саду?</vt:lpstr>
      <vt:lpstr> Какая надпись на Могиле Неизвестного солдата?</vt:lpstr>
      <vt:lpstr>Какая новая памятная дата установлена с 2014 года?</vt:lpstr>
      <vt:lpstr>Презентация PowerPoint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Памятник неизвестному солдату 1302131626</dc:title>
  <dc:creator>Танюша</dc:creator>
  <cp:lastModifiedBy>admin</cp:lastModifiedBy>
  <cp:revision>102</cp:revision>
  <dcterms:created xsi:type="dcterms:W3CDTF">2014-12-02T14:33:04Z</dcterms:created>
  <dcterms:modified xsi:type="dcterms:W3CDTF">2019-12-22T16:18:35Z</dcterms:modified>
</cp:coreProperties>
</file>