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80" r:id="rId3"/>
    <p:sldId id="259" r:id="rId4"/>
    <p:sldId id="297" r:id="rId5"/>
    <p:sldId id="298" r:id="rId6"/>
    <p:sldId id="300" r:id="rId7"/>
    <p:sldId id="301" r:id="rId8"/>
    <p:sldId id="302" r:id="rId9"/>
    <p:sldId id="303" r:id="rId10"/>
    <p:sldId id="299" r:id="rId11"/>
    <p:sldId id="257" r:id="rId1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13"/>
      <p:bold r:id="rId14"/>
      <p:italic r:id="rId15"/>
      <p:boldItalic r:id="rId16"/>
    </p:embeddedFont>
    <p:embeddedFont>
      <p:font typeface="Comic Sans MS" panose="030F0702030302020204" pitchFamily="66" charset="0"/>
      <p:regular r:id="rId17"/>
      <p:bold r:id="rId18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B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1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3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2.fntdata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solidFill>
            <a:schemeClr val="bg1">
              <a:alpha val="6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302DED00-E230-4EBC-856C-93034CB38649}" type="datetimeFigureOut">
              <a:rPr lang="ru-RU" smtClean="0"/>
              <a:pPr/>
              <a:t>22.12.2019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9D70CD56-9365-4D84-A1EF-BB2FB8E0255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/>
          <p:nvPr userDrawn="1"/>
        </p:nvSpPr>
        <p:spPr>
          <a:xfrm>
            <a:off x="142844" y="142852"/>
            <a:ext cx="8858312" cy="6572296"/>
          </a:xfrm>
          <a:prstGeom prst="rect">
            <a:avLst/>
          </a:prstGeo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30341" y="548680"/>
            <a:ext cx="8283318" cy="769441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0541" cmpd="sng">
                  <a:solidFill>
                    <a:schemeClr val="bg1"/>
                  </a:solidFill>
                  <a:prstDash val="solid"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УШИ ЛАПЫ И ХВОСТЫ</a:t>
            </a:r>
            <a:endParaRPr lang="ru-RU" sz="4400" b="1" dirty="0">
              <a:ln w="10541" cmpd="sng">
                <a:solidFill>
                  <a:schemeClr val="bg1"/>
                </a:solidFill>
                <a:prstDash val="solid"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Нет он кусаются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Можно ли гулять с домашними животными?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Да но они убегут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Нет они заразятся блохами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Да конечно им это полезно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4" name="Управляющая кнопка: настраиваемая 23">
            <a:hlinkClick r:id="" action="ppaction://hlinkshowjump?jump=endshow" highlightClick="1"/>
          </p:cNvPr>
          <p:cNvSpPr/>
          <p:nvPr/>
        </p:nvSpPr>
        <p:spPr>
          <a:xfrm>
            <a:off x="7858148" y="6357958"/>
            <a:ext cx="1143008" cy="357190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ВЫХОД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542392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/>
          <a:lstStyle/>
          <a:p>
            <a:r>
              <a:rPr lang="ru-RU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Сообщение от </a:t>
            </a:r>
            <a:r>
              <a:rPr lang="ru-RU" b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Тобота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785794"/>
            <a:ext cx="8501122" cy="373948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>
              <a:lnSpc>
                <a:spcPct val="150000"/>
              </a:lnSpc>
            </a:pPr>
            <a:endParaRPr lang="ru-RU" sz="14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1600" b="1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Спасибо ребята вы меня научили правилам содержания домашних животных</a:t>
            </a:r>
          </a:p>
          <a:p>
            <a:pPr algn="ctr">
              <a:lnSpc>
                <a:spcPct val="150000"/>
              </a:lnSpc>
            </a:pP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До новых встреч!!!!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4" name="Управляющая кнопка: возврат 3">
            <a:hlinkClick r:id="" action="ppaction://hlinkshowjump?jump=lastslideviewed" highlightClick="1"/>
          </p:cNvPr>
          <p:cNvSpPr/>
          <p:nvPr/>
        </p:nvSpPr>
        <p:spPr>
          <a:xfrm>
            <a:off x="8498280" y="6196605"/>
            <a:ext cx="360000" cy="360000"/>
          </a:xfrm>
          <a:prstGeom prst="actionButtonReturn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357166"/>
            <a:ext cx="8501122" cy="66479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3200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Инструкция</a:t>
            </a:r>
          </a:p>
          <a:p>
            <a:pPr algn="ctr">
              <a:defRPr/>
            </a:pPr>
            <a:endParaRPr lang="ru-RU" sz="1000" b="1" dirty="0" smtClean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В игре может участвовать от двух и более учащихся или команд. Игроки по очереди отвечают на вопросы. Проверить себя можно, нажав на карточку с вопросом. Если ответ неверный, то на карточке будет написано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«Переход хода» 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и на этот вопрос отвечает следующий. Если ответ верный, то на карточке будет написано </a:t>
            </a:r>
            <a:r>
              <a:rPr lang="ru-RU" sz="2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«Верно + 1»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. Кто наберёт наибольшее количество баллов, тот будет победителем. </a:t>
            </a:r>
          </a:p>
          <a:p>
            <a:pPr algn="just">
              <a:defRPr/>
            </a:pPr>
            <a:endParaRPr lang="ru-RU" sz="2400" dirty="0" smtClean="0">
              <a:latin typeface="Comic Sans MS" pitchFamily="66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Перейти к следующему вопросу  можно при помощи </a:t>
            </a:r>
          </a:p>
          <a:p>
            <a:pPr algn="just">
              <a:defRPr/>
            </a:pPr>
            <a:endParaRPr lang="ru-RU" sz="2400" dirty="0" smtClean="0">
              <a:latin typeface="Comic Sans MS" pitchFamily="66" charset="0"/>
              <a:cs typeface="Times New Roman" pitchFamily="18" charset="0"/>
            </a:endParaRPr>
          </a:p>
          <a:p>
            <a:pPr algn="just">
              <a:defRPr/>
            </a:pPr>
            <a:r>
              <a:rPr lang="ru-RU" sz="2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Завершить игру можно при помощи кнопки</a:t>
            </a:r>
          </a:p>
          <a:p>
            <a:pPr algn="just">
              <a:defRPr/>
            </a:pPr>
            <a:endParaRPr lang="ru-RU" sz="2400" dirty="0" smtClean="0">
              <a:latin typeface="Comic Sans MS" pitchFamily="66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dirty="0" smtClean="0">
              <a:latin typeface="Comic Sans MS" pitchFamily="66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dirty="0" smtClean="0">
              <a:latin typeface="Comic Sans MS" pitchFamily="66" charset="0"/>
              <a:cs typeface="Times New Roman" pitchFamily="18" charset="0"/>
            </a:endParaRPr>
          </a:p>
          <a:p>
            <a:pPr algn="just">
              <a:defRPr/>
            </a:pPr>
            <a:endParaRPr lang="ru-RU" sz="2400" dirty="0" smtClean="0"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3" name="Стрелка вправо 2"/>
          <p:cNvSpPr/>
          <p:nvPr/>
        </p:nvSpPr>
        <p:spPr>
          <a:xfrm>
            <a:off x="7236296" y="4233597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Comic Sans MS" pitchFamily="66" charset="0"/>
            </a:endParaRPr>
          </a:p>
        </p:txBody>
      </p:sp>
      <p:sp>
        <p:nvSpPr>
          <p:cNvPr id="4" name="Управляющая кнопка: настраиваемая 3">
            <a:hlinkClick r:id="" action="ppaction://noaction" highlightClick="1"/>
          </p:cNvPr>
          <p:cNvSpPr/>
          <p:nvPr/>
        </p:nvSpPr>
        <p:spPr>
          <a:xfrm>
            <a:off x="6000760" y="5085184"/>
            <a:ext cx="1000132" cy="214314"/>
          </a:xfrm>
          <a:prstGeom prst="actionButtonBlank">
            <a:avLst/>
          </a:prstGeom>
          <a:solidFill>
            <a:srgbClr val="FFFF00"/>
          </a:solidFill>
          <a:ln>
            <a:solidFill>
              <a:schemeClr val="tx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ВЫХОД</a:t>
            </a:r>
            <a:endParaRPr lang="ru-RU" sz="16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6" name="Прямоугольник 5">
            <a:hlinkClick r:id="rId2" action="ppaction://hlinksldjump"/>
          </p:cNvPr>
          <p:cNvSpPr/>
          <p:nvPr/>
        </p:nvSpPr>
        <p:spPr>
          <a:xfrm>
            <a:off x="3143240" y="5643578"/>
            <a:ext cx="2857520" cy="571504"/>
          </a:xfrm>
          <a:prstGeom prst="rect">
            <a:avLst/>
          </a:prstGeom>
          <a:solidFill>
            <a:schemeClr val="tx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101600" prst="rible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omic Sans MS" pitchFamily="66" charset="0"/>
                <a:cs typeface="Times New Roman" pitchFamily="18" charset="0"/>
              </a:rPr>
              <a:t>Начать игру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7" name="Управляющая кнопка: документ 6">
            <a:hlinkClick r:id="" action="ppaction://hlinkshowjump?jump=lastslide" highlightClick="1"/>
          </p:cNvPr>
          <p:cNvSpPr/>
          <p:nvPr/>
        </p:nvSpPr>
        <p:spPr>
          <a:xfrm>
            <a:off x="253821" y="253829"/>
            <a:ext cx="360000" cy="360000"/>
          </a:xfrm>
          <a:prstGeom prst="actionButtonDocument">
            <a:avLst/>
          </a:prstGeom>
          <a:solidFill>
            <a:schemeClr val="bg1"/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atin typeface="Comic Sans MS" pitchFamily="66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Миска поводок ошейник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Что нужно для содержания щенка?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Лоток сковорода будка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Мыло покрывало компот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Машина дача курорт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Мышка кружка ложка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Что нужно для содержания кота?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Миски лоток </a:t>
            </a: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когтеточка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Когтеточка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лак помада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Ванна мыло масло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64088" y="9286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4037991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Для красоты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Зачем кошке усы?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Для удобства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Для ориентации в пространстве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Для того чтобы подстригать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04693394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Койот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14678" y="1950059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Кто считается предком собак?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Мышь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Древний волк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Старый гусь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5887871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Ножом 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14678" y="1950059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Чем стригут когти кошка и собакам?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Обгрызают зубами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когтерезом</a:t>
            </a: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спиливают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2083237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перчатка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14678" y="1950059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Что такое парфорс?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игрушка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Ошейник для коррекции поведения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лежак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138804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кругленный прямоугольник 8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143240" y="1928802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шерсть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214678" y="1950059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2" name="Стрелка вправо 11">
            <a:hlinkClick r:id="" action="ppaction://hlinkshowjump?jump=nextslide">
              <a:snd r:embed="rId3" name="chimes.wav"/>
            </a:hlinkClick>
          </p:cNvPr>
          <p:cNvSpPr/>
          <p:nvPr/>
        </p:nvSpPr>
        <p:spPr>
          <a:xfrm>
            <a:off x="7929586" y="6143644"/>
            <a:ext cx="1000132" cy="500066"/>
          </a:xfrm>
          <a:prstGeom prst="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928662" y="357166"/>
            <a:ext cx="7215238" cy="1143008"/>
          </a:xfrm>
          <a:prstGeom prst="roundRect">
            <a:avLst/>
          </a:prstGeom>
          <a:solidFill>
            <a:schemeClr val="bg1">
              <a:alpha val="80000"/>
            </a:schemeClr>
          </a:solidFill>
          <a:ln>
            <a:solidFill>
              <a:schemeClr val="accent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Что можно считать собачьим паспортом? </a:t>
            </a:r>
            <a:endParaRPr lang="ru-RU" sz="28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ухо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3143240" y="2857496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7" name="Скругленный прямоугольник 16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rgbClr val="C00000"/>
                </a:solidFill>
                <a:latin typeface="Comic Sans MS" pitchFamily="66" charset="0"/>
                <a:cs typeface="Times New Roman" pitchFamily="18" charset="0"/>
              </a:rPr>
              <a:t>Верно + 1</a:t>
            </a:r>
            <a:endParaRPr lang="ru-RU" sz="2400" b="1" dirty="0">
              <a:solidFill>
                <a:srgbClr val="C00000"/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нос  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143240" y="3786190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Переход хода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  <a:cs typeface="Times New Roman" pitchFamily="18" charset="0"/>
              </a:rPr>
              <a:t>язык</a:t>
            </a:r>
            <a:endParaRPr lang="ru-RU" sz="2400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3143240" y="4714884"/>
            <a:ext cx="5715040" cy="714380"/>
          </a:xfrm>
          <a:prstGeom prst="roundRect">
            <a:avLst/>
          </a:prstGeom>
          <a:noFill/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3200" b="1" dirty="0">
              <a:solidFill>
                <a:schemeClr val="tx2">
                  <a:lumMod val="75000"/>
                </a:schemeClr>
              </a:solidFill>
              <a:latin typeface="Comic Sans MS" pitchFamily="66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11616679"/>
      </p:ext>
    </p:extLst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9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2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40000">
                                          <p:val>
                                            <p:strVal val="-ppt_h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h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h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h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80000">
                                          <p:val>
                                            <p:strVal val="ppt_h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h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h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 fmla="#ppt_h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2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Другая 825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7365D"/>
      </a:hlink>
      <a:folHlink>
        <a:srgbClr val="17365D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963</TotalTime>
  <Words>302</Words>
  <Application>Microsoft Office PowerPoint</Application>
  <PresentationFormat>Экран (4:3)</PresentationFormat>
  <Paragraphs>90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Times New Roman</vt:lpstr>
      <vt:lpstr>Calibri</vt:lpstr>
      <vt:lpstr>Comic Sans MS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Сообщение от Тобота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Шаблон интерактивной игры</dc:title>
  <dc:creator>Фокина Лидия Петровна</dc:creator>
  <cp:keywords>Шаблон интерактивной игры</cp:keywords>
  <cp:lastModifiedBy>1</cp:lastModifiedBy>
  <cp:revision>36</cp:revision>
  <dcterms:created xsi:type="dcterms:W3CDTF">2014-06-10T16:36:55Z</dcterms:created>
  <dcterms:modified xsi:type="dcterms:W3CDTF">2019-12-22T16:11:04Z</dcterms:modified>
</cp:coreProperties>
</file>