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70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05" autoAdjust="0"/>
    <p:restoredTop sz="94660"/>
  </p:normalViewPr>
  <p:slideViewPr>
    <p:cSldViewPr>
      <p:cViewPr>
        <p:scale>
          <a:sx n="98" d="100"/>
          <a:sy n="98" d="100"/>
        </p:scale>
        <p:origin x="-102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EC4600-8B7F-46AF-98C5-23E28C7B88F1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0F9C-91B8-4B54-8B35-5487F9F8D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88F2F-1145-4617-BCDF-0633169EB10C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FAD48-4514-4B98-B652-A00E1B2ECB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936480-B789-4315-8F1B-1BDDBBF77BA5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755EC9-AC43-48B2-A054-8F34203E13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416AA-B0E9-4FD9-9EBB-6AF32AB0FC73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1584E-CE77-4F72-83D8-5A327EE04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C12E4-27FB-4B4B-BDC4-DA19C4BB01AE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E83F9-68F6-4D0D-976A-8C6710341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A14EB-FAF9-463D-90F1-72646863C854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D4AC5-9C56-4FCB-A3C9-D2ED63654C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2C2E68-4030-4E4C-BDBC-49DE088B001E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135F7-785B-4292-91E2-F7324C9690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88F1C7-62AF-4F5A-B983-D0D0D1A629D2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6E88C-C5D4-402E-A02B-7D8FBB4275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AC311A-107C-4E18-8426-578BD2910C82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5E0B5-014A-4347-BA60-A1A8A2CCCB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19C46-6A45-4216-A16B-F2758CE7F6D0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1020F-9CBD-45DF-A936-8E42397E7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381F8-4A3A-42AD-AFAE-FD2B55C4F067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23B2D-CC24-4E3C-BA42-A20129746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960C2A3-94D3-47F4-B93A-06A9BAE20D4E}" type="datetimeFigureOut">
              <a:rPr lang="ru-RU"/>
              <a:pPr>
                <a:defRPr/>
              </a:pPr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49B9AA9-711A-42B3-BA5E-41180078A6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документ 7"/>
          <p:cNvSpPr/>
          <p:nvPr/>
        </p:nvSpPr>
        <p:spPr>
          <a:xfrm>
            <a:off x="179388" y="188913"/>
            <a:ext cx="8785225" cy="6669087"/>
          </a:xfrm>
          <a:prstGeom prst="flowChartDocumen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33" name="Рисунок 8" descr="10-1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79388" y="188913"/>
            <a:ext cx="87852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6800" y="2209800"/>
            <a:ext cx="7021461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«Парад снеговиков»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7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5013176"/>
            <a:ext cx="47160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3282870"/>
            <a:ext cx="3460612" cy="34606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3980039"/>
            <a:ext cx="3089086" cy="303650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797281" y="6415645"/>
            <a:ext cx="31929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          </a:t>
            </a:r>
            <a:r>
              <a:rPr lang="ru-RU" sz="2400" dirty="0" err="1" smtClean="0"/>
              <a:t>Курушина</a:t>
            </a:r>
            <a:r>
              <a:rPr lang="ru-RU" sz="2400" dirty="0" smtClean="0"/>
              <a:t> Л. В.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76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2994503"/>
            <a:ext cx="3101939" cy="3865058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93" y="2004219"/>
            <a:ext cx="5227107" cy="3920330"/>
          </a:xfrm>
        </p:spPr>
      </p:pic>
    </p:spTree>
    <p:extLst>
      <p:ext uri="{BB962C8B-B14F-4D97-AF65-F5344CB8AC3E}">
        <p14:creationId xmlns:p14="http://schemas.microsoft.com/office/powerpoint/2010/main" val="3468769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11760" y="2378497"/>
            <a:ext cx="63590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3410" y="2133600"/>
            <a:ext cx="628762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До Нового года осталось совсем немного. У Деда Мороза много хлопот. Кто же ему поможет? Конечно же, Снеговик – это один из главных помощников Деда Мороза, который помогает развозить и раздавать подарки детишкам наравне со Снегурочкой.</a:t>
            </a:r>
          </a:p>
          <a:p>
            <a:endParaRPr lang="ru-RU" sz="20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2050" name="Picture 2" descr="http://img15.hostingpics.net/pics/48760495220561large06a353e9eac85e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77072"/>
            <a:ext cx="2512960" cy="2657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33400" y="1981200"/>
            <a:ext cx="65532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Снеговик, забавная снежная фигура – символ зимы. На Руси снеговиков лепили с древних времен и уважали, как и обладателя зимы Мороза. Снеговиков просили об уменьшении</a:t>
            </a:r>
            <a:r>
              <a:rPr lang="ru-RU" b="1" dirty="0"/>
              <a:t> </a:t>
            </a:r>
            <a:r>
              <a:rPr lang="ru-RU" dirty="0"/>
              <a:t>сильных морозов. Наши предки верили, что метелями, снегопадами руководят духи-женщины. Поэтому и лепили в своих дворах снежных баб, лепили не одну снежную фигуру, а три. Одна отвечала за снежную, мягкую зиму, другая за будущий урожай. У третьей, самой маленькой, было имя – </a:t>
            </a:r>
            <a:r>
              <a:rPr lang="ru-RU" dirty="0" err="1"/>
              <a:t>Крышна</a:t>
            </a:r>
            <a:r>
              <a:rPr lang="ru-RU" dirty="0"/>
              <a:t>, от слова крыша, она отвечала за счастье в доме. Одевали Снеговика со смыслом: нос из морковки, чтобы был хороший урожай, перевернутое ведро на голове – к достатку, метла в руке – разгонять ветра, крепкие морозы и заметать снег во двор. </a:t>
            </a:r>
          </a:p>
          <a:p>
            <a:pPr algn="just"/>
            <a:endParaRPr lang="ru-RU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3278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06207" y="2133600"/>
            <a:ext cx="7209196" cy="263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/>
              <a:t>В нашем детском саду решили сделать таких помощников Деда Мороза, был объявлен конкурс «Парад снеговиков». Наши дружные и отзывчивые родители подготовительной группы №1 вместе со своими детьми взялись за дело. И когда дети начали приносить в группу свои работы, мы не переставали удивляться фантазии и золотым рукам наших родителей! Работы были выполнены из разнообразного материала – салфетки, вата, пластилин, газетные трубочки, нитки, бросовый материал. В результате, получились очень интересные и друг на друга не похожие работы. Снеговики были яркие</a:t>
            </a:r>
            <a:r>
              <a:rPr lang="ru-RU" sz="1400" b="1" dirty="0"/>
              <a:t>,</a:t>
            </a:r>
            <a:r>
              <a:rPr lang="ru-RU" sz="1400" dirty="0"/>
              <a:t> красочные и необычные. Родители смогли проявить свою фантазию, выдумку и творческий потенциал.  Снеговиков</a:t>
            </a:r>
            <a:r>
              <a:rPr lang="ru-RU" sz="1400" b="1" dirty="0"/>
              <a:t> </a:t>
            </a:r>
            <a:r>
              <a:rPr lang="ru-RU" sz="1400" dirty="0"/>
              <a:t>разместили в нашей раздевалке, чтобы все видели красоту, таинственность новогодней сказки и оценили весёлых снеговиков.</a:t>
            </a:r>
          </a:p>
          <a:p>
            <a:pPr lvl="0"/>
            <a:endParaRPr lang="ru-RU" sz="1100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pic>
        <p:nvPicPr>
          <p:cNvPr id="6146" name="Picture 2" descr="http://millledi.ucoz.ru/_pu/17/88701149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125" y="4053073"/>
            <a:ext cx="2467709" cy="2823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3252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58814" y="2244851"/>
            <a:ext cx="8262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70C0"/>
                </a:solidFill>
                <a:latin typeface="Arial Black" panose="020B0A04020102020204" pitchFamily="34" charset="0"/>
              </a:rPr>
              <a:t> </a:t>
            </a:r>
          </a:p>
        </p:txBody>
      </p:sp>
      <p:pic>
        <p:nvPicPr>
          <p:cNvPr id="4098" name="Picture 2" descr="http://savepic.su/31853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652" y="4649104"/>
            <a:ext cx="2662300" cy="220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8814" y="1636211"/>
            <a:ext cx="81950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035" y="2007138"/>
            <a:ext cx="48768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260866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</TotalTime>
  <Words>174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kurushin</cp:lastModifiedBy>
  <cp:revision>66</cp:revision>
  <dcterms:created xsi:type="dcterms:W3CDTF">2013-12-04T14:53:15Z</dcterms:created>
  <dcterms:modified xsi:type="dcterms:W3CDTF">2019-12-22T17:32:01Z</dcterms:modified>
</cp:coreProperties>
</file>