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3" r:id="rId8"/>
    <p:sldId id="262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81903-9B68-4983-B60B-262FB81D52AB}" type="datetimeFigureOut">
              <a:rPr lang="ru-RU" smtClean="0"/>
              <a:pPr/>
              <a:t>30.10.2016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F8B1B-1685-4E50-AC38-B27A3AA8C0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81903-9B68-4983-B60B-262FB81D52AB}" type="datetimeFigureOut">
              <a:rPr lang="ru-RU" smtClean="0"/>
              <a:pPr/>
              <a:t>30.10.2016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F8B1B-1685-4E50-AC38-B27A3AA8C0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81903-9B68-4983-B60B-262FB81D52AB}" type="datetimeFigureOut">
              <a:rPr lang="ru-RU" smtClean="0"/>
              <a:pPr/>
              <a:t>30.10.2016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F8B1B-1685-4E50-AC38-B27A3AA8C0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81903-9B68-4983-B60B-262FB81D52AB}" type="datetimeFigureOut">
              <a:rPr lang="ru-RU" smtClean="0"/>
              <a:pPr/>
              <a:t>30.10.2016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F8B1B-1685-4E50-AC38-B27A3AA8C0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81903-9B68-4983-B60B-262FB81D52AB}" type="datetimeFigureOut">
              <a:rPr lang="ru-RU" smtClean="0"/>
              <a:pPr/>
              <a:t>30.10.2016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F8B1B-1685-4E50-AC38-B27A3AA8C0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81903-9B68-4983-B60B-262FB81D52AB}" type="datetimeFigureOut">
              <a:rPr lang="ru-RU" smtClean="0"/>
              <a:pPr/>
              <a:t>30.10.2016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F8B1B-1685-4E50-AC38-B27A3AA8C0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81903-9B68-4983-B60B-262FB81D52AB}" type="datetimeFigureOut">
              <a:rPr lang="ru-RU" smtClean="0"/>
              <a:pPr/>
              <a:t>30.10.2016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F8B1B-1685-4E50-AC38-B27A3AA8C0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81903-9B68-4983-B60B-262FB81D52AB}" type="datetimeFigureOut">
              <a:rPr lang="ru-RU" smtClean="0"/>
              <a:pPr/>
              <a:t>30.10.2016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F8B1B-1685-4E50-AC38-B27A3AA8C0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81903-9B68-4983-B60B-262FB81D52AB}" type="datetimeFigureOut">
              <a:rPr lang="ru-RU" smtClean="0"/>
              <a:pPr/>
              <a:t>30.10.2016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F8B1B-1685-4E50-AC38-B27A3AA8C0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81903-9B68-4983-B60B-262FB81D52AB}" type="datetimeFigureOut">
              <a:rPr lang="ru-RU" smtClean="0"/>
              <a:pPr/>
              <a:t>30.10.2016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F8B1B-1685-4E50-AC38-B27A3AA8C0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E81903-9B68-4983-B60B-262FB81D52AB}" type="datetimeFigureOut">
              <a:rPr lang="ru-RU" smtClean="0"/>
              <a:pPr/>
              <a:t>30.10.2016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F8B1B-1685-4E50-AC38-B27A3AA8C0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E81903-9B68-4983-B60B-262FB81D52AB}" type="datetimeFigureOut">
              <a:rPr lang="ru-RU" smtClean="0"/>
              <a:pPr/>
              <a:t>30.10.2016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5F8B1B-1685-4E50-AC38-B27A3AA8C0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Конкурсные Задания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/>
              <a:t>Найти ошибку в каждой пословице</a:t>
            </a:r>
            <a:r>
              <a:rPr lang="ru-RU" sz="2400" b="1" dirty="0" smtClean="0"/>
              <a:t>: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Два сапога — тара.</a:t>
            </a:r>
          </a:p>
          <a:p>
            <a:r>
              <a:rPr lang="ru-RU" dirty="0" smtClean="0"/>
              <a:t>Ус </a:t>
            </a:r>
            <a:r>
              <a:rPr lang="ru-RU" dirty="0"/>
              <a:t>хорошо, а два — лучше.</a:t>
            </a:r>
          </a:p>
          <a:p>
            <a:r>
              <a:rPr lang="ru-RU" dirty="0" smtClean="0"/>
              <a:t> </a:t>
            </a:r>
            <a:r>
              <a:rPr lang="ru-RU" dirty="0"/>
              <a:t>Один в золе не воин.</a:t>
            </a:r>
          </a:p>
          <a:p>
            <a:r>
              <a:rPr lang="ru-RU" dirty="0" smtClean="0"/>
              <a:t>Трус </a:t>
            </a:r>
            <a:r>
              <a:rPr lang="ru-RU" dirty="0"/>
              <a:t>своей лени боится.</a:t>
            </a:r>
          </a:p>
          <a:p>
            <a:r>
              <a:rPr lang="ru-RU" dirty="0" smtClean="0"/>
              <a:t>Нашла </a:t>
            </a:r>
            <a:r>
              <a:rPr lang="ru-RU" dirty="0"/>
              <a:t>коза на камень.</a:t>
            </a:r>
          </a:p>
          <a:p>
            <a:r>
              <a:rPr lang="ru-RU" dirty="0" smtClean="0"/>
              <a:t>Не </a:t>
            </a:r>
            <a:r>
              <a:rPr lang="ru-RU" dirty="0"/>
              <a:t>зная броду, не суйся в моду.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/>
              <a:t>Вместо точек вставить названия животных.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Хитёр как ...                </a:t>
            </a:r>
            <a:endParaRPr lang="ru-RU" dirty="0" smtClean="0"/>
          </a:p>
          <a:p>
            <a:r>
              <a:rPr lang="ru-RU" dirty="0" smtClean="0"/>
              <a:t>Грязный </a:t>
            </a:r>
            <a:r>
              <a:rPr lang="ru-RU" dirty="0"/>
              <a:t>как </a:t>
            </a:r>
            <a:r>
              <a:rPr lang="ru-RU" dirty="0" smtClean="0"/>
              <a:t>...</a:t>
            </a:r>
          </a:p>
          <a:p>
            <a:r>
              <a:rPr lang="ru-RU" dirty="0" smtClean="0"/>
              <a:t>Труслив </a:t>
            </a:r>
            <a:r>
              <a:rPr lang="ru-RU" dirty="0"/>
              <a:t>как ... </a:t>
            </a:r>
            <a:endParaRPr lang="ru-RU" dirty="0" smtClean="0"/>
          </a:p>
          <a:p>
            <a:r>
              <a:rPr lang="ru-RU" dirty="0" smtClean="0"/>
              <a:t>Упрям </a:t>
            </a:r>
            <a:r>
              <a:rPr lang="ru-RU" dirty="0"/>
              <a:t>как </a:t>
            </a:r>
            <a:r>
              <a:rPr lang="ru-RU" dirty="0" smtClean="0"/>
              <a:t>...</a:t>
            </a:r>
          </a:p>
          <a:p>
            <a:r>
              <a:rPr lang="ru-RU" dirty="0" smtClean="0"/>
              <a:t>Здоров </a:t>
            </a:r>
            <a:r>
              <a:rPr lang="ru-RU" dirty="0"/>
              <a:t>как ...               </a:t>
            </a:r>
            <a:endParaRPr lang="ru-RU" dirty="0" smtClean="0"/>
          </a:p>
          <a:p>
            <a:r>
              <a:rPr lang="ru-RU" dirty="0" smtClean="0"/>
              <a:t>Болтлив </a:t>
            </a:r>
            <a:r>
              <a:rPr lang="ru-RU" dirty="0"/>
              <a:t>как </a:t>
            </a:r>
            <a:r>
              <a:rPr lang="ru-RU" dirty="0" smtClean="0"/>
              <a:t>...</a:t>
            </a:r>
            <a:endParaRPr lang="ru-RU" smtClean="0"/>
          </a:p>
          <a:p>
            <a:r>
              <a:rPr lang="ru-RU" dirty="0"/>
              <a:t> Колючий как 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Загадки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108720"/>
          </a:xfrm>
        </p:spPr>
        <p:txBody>
          <a:bodyPr/>
          <a:lstStyle/>
          <a:p>
            <a:r>
              <a:rPr lang="ru-RU" b="1" dirty="0" smtClean="0"/>
              <a:t>“Две </a:t>
            </a:r>
            <a:r>
              <a:rPr lang="ru-RU" b="1" dirty="0" err="1" smtClean="0"/>
              <a:t>ковырки</a:t>
            </a:r>
            <a:r>
              <a:rPr lang="ru-RU" b="1" dirty="0" smtClean="0"/>
              <a:t>, </a:t>
            </a:r>
            <a:r>
              <a:rPr lang="ru-RU" b="1" dirty="0" err="1" smtClean="0"/>
              <a:t>две</a:t>
            </a:r>
            <a:r>
              <a:rPr lang="ru-RU" b="1" dirty="0" smtClean="0"/>
              <a:t> подковырки, один вертун, два </a:t>
            </a:r>
            <a:r>
              <a:rPr lang="ru-RU" b="1" dirty="0" err="1" smtClean="0"/>
              <a:t>войка</a:t>
            </a:r>
            <a:r>
              <a:rPr lang="ru-RU" b="1" dirty="0" smtClean="0"/>
              <a:t>, третья маковка”.</a:t>
            </a:r>
          </a:p>
          <a:p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67544" y="2996952"/>
            <a:ext cx="8229600" cy="1108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b="1" dirty="0" smtClean="0"/>
              <a:t>“Белая кошка лезет в окошко?”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67544" y="4077072"/>
            <a:ext cx="8229600" cy="1108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ru-RU" sz="3200" b="1" dirty="0" smtClean="0"/>
              <a:t>“Сидят три кошки, против каждой кошки две кошки, много ли всех?”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Тут и загадка про кошку есть: “Две </a:t>
            </a:r>
            <a:r>
              <a:rPr lang="ru-RU" b="1" dirty="0" err="1"/>
              <a:t>ковырки</a:t>
            </a:r>
            <a:r>
              <a:rPr lang="ru-RU" b="1" dirty="0"/>
              <a:t>, </a:t>
            </a:r>
            <a:r>
              <a:rPr lang="ru-RU" b="1" dirty="0" err="1"/>
              <a:t>две</a:t>
            </a:r>
            <a:r>
              <a:rPr lang="ru-RU" b="1" dirty="0"/>
              <a:t> подковырки, один вертун, два </a:t>
            </a:r>
            <a:r>
              <a:rPr lang="ru-RU" b="1" dirty="0" err="1"/>
              <a:t>войка</a:t>
            </a:r>
            <a:r>
              <a:rPr lang="ru-RU" b="1" dirty="0"/>
              <a:t>, третья маковка</a:t>
            </a:r>
            <a:r>
              <a:rPr lang="ru-RU" b="1" dirty="0" smtClean="0"/>
              <a:t>”.</a:t>
            </a:r>
          </a:p>
          <a:p>
            <a:pPr>
              <a:buNone/>
            </a:pP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А теперь отгадайте, что это: “Белая кошка лезет в окошко</a:t>
            </a:r>
            <a:r>
              <a:rPr lang="ru-RU" b="1" dirty="0" smtClean="0"/>
              <a:t>?”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/>
              <a:t>Свет. </a:t>
            </a:r>
            <a:endParaRPr lang="ru-RU" b="1" dirty="0" smtClean="0"/>
          </a:p>
          <a:p>
            <a:r>
              <a:rPr lang="ru-RU" b="1" dirty="0" smtClean="0"/>
              <a:t>Вот </a:t>
            </a:r>
            <a:r>
              <a:rPr lang="ru-RU" b="1" dirty="0"/>
              <a:t>еще одна: “Сидят три кошки, против каждой кошки две кошки, много ли всех</a:t>
            </a:r>
            <a:r>
              <a:rPr lang="ru-RU" b="1" dirty="0" smtClean="0"/>
              <a:t>?”</a:t>
            </a:r>
          </a:p>
          <a:p>
            <a:pPr>
              <a:buNone/>
            </a:pPr>
            <a:r>
              <a:rPr lang="ru-RU" b="1" dirty="0" smtClean="0"/>
              <a:t>(</a:t>
            </a:r>
            <a:r>
              <a:rPr lang="ru-RU" b="1" dirty="0"/>
              <a:t>Три!)</a:t>
            </a:r>
            <a:br>
              <a:rPr lang="ru-RU" b="1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Проговорите</a:t>
            </a:r>
            <a:r>
              <a:rPr lang="ru-RU" b="1" dirty="0"/>
              <a:t>  скороговорки. Кто лучше</a:t>
            </a:r>
            <a:r>
              <a:rPr lang="ru-RU" b="1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40000" lnSpcReduction="20000"/>
          </a:bodyPr>
          <a:lstStyle/>
          <a:p>
            <a:pPr>
              <a:buFont typeface="Wingdings" pitchFamily="2" charset="2"/>
              <a:buChar char="q"/>
            </a:pPr>
            <a:r>
              <a:rPr lang="ru-RU" sz="4500" dirty="0">
                <a:latin typeface="Arial" pitchFamily="34" charset="0"/>
                <a:cs typeface="Arial" pitchFamily="34" charset="0"/>
              </a:rPr>
              <a:t>Сыворотка из под </a:t>
            </a:r>
            <a:r>
              <a:rPr lang="ru-RU" sz="4500" dirty="0" smtClean="0">
                <a:latin typeface="Arial" pitchFamily="34" charset="0"/>
                <a:cs typeface="Arial" pitchFamily="34" charset="0"/>
              </a:rPr>
              <a:t>простокваши.</a:t>
            </a:r>
          </a:p>
          <a:p>
            <a:pPr>
              <a:buFont typeface="Wingdings" pitchFamily="2" charset="2"/>
              <a:buChar char="q"/>
            </a:pPr>
            <a:r>
              <a:rPr lang="ru-RU" sz="4500" dirty="0" smtClean="0">
                <a:latin typeface="Arial" pitchFamily="34" charset="0"/>
                <a:cs typeface="Arial" pitchFamily="34" charset="0"/>
              </a:rPr>
              <a:t>Говори</a:t>
            </a:r>
            <a:r>
              <a:rPr lang="ru-RU" sz="4500" dirty="0">
                <a:latin typeface="Arial" pitchFamily="34" charset="0"/>
                <a:cs typeface="Arial" pitchFamily="34" charset="0"/>
              </a:rPr>
              <a:t>, говори, да не заговаривай</a:t>
            </a:r>
            <a:r>
              <a:rPr lang="ru-RU" sz="45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ru-RU" sz="4500" dirty="0" smtClean="0">
                <a:latin typeface="Arial" pitchFamily="34" charset="0"/>
                <a:cs typeface="Arial" pitchFamily="34" charset="0"/>
              </a:rPr>
              <a:t>На </a:t>
            </a:r>
            <a:r>
              <a:rPr lang="ru-RU" sz="4500" dirty="0">
                <a:latin typeface="Arial" pitchFamily="34" charset="0"/>
                <a:cs typeface="Arial" pitchFamily="34" charset="0"/>
              </a:rPr>
              <a:t>дворе трава, на траве дрова, не руби дрова, на траве двора</a:t>
            </a:r>
            <a:r>
              <a:rPr lang="ru-RU" sz="45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ru-RU" sz="4500" dirty="0" smtClean="0">
                <a:latin typeface="Arial" pitchFamily="34" charset="0"/>
                <a:cs typeface="Arial" pitchFamily="34" charset="0"/>
              </a:rPr>
              <a:t>Сшит </a:t>
            </a:r>
            <a:r>
              <a:rPr lang="ru-RU" sz="4500" dirty="0">
                <a:latin typeface="Arial" pitchFamily="34" charset="0"/>
                <a:cs typeface="Arial" pitchFamily="34" charset="0"/>
              </a:rPr>
              <a:t>колпак, вязан колпак, вязан колпак, да не по- </a:t>
            </a:r>
            <a:r>
              <a:rPr lang="ru-RU" sz="4500" dirty="0" err="1">
                <a:latin typeface="Arial" pitchFamily="34" charset="0"/>
                <a:cs typeface="Arial" pitchFamily="34" charset="0"/>
              </a:rPr>
              <a:t>колпаковски</a:t>
            </a:r>
            <a:r>
              <a:rPr lang="ru-RU" sz="45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ru-RU" sz="4500" dirty="0" smtClean="0">
                <a:latin typeface="Arial" pitchFamily="34" charset="0"/>
                <a:cs typeface="Arial" pitchFamily="34" charset="0"/>
              </a:rPr>
              <a:t>Ткёт </a:t>
            </a:r>
            <a:r>
              <a:rPr lang="ru-RU" sz="4500" dirty="0">
                <a:latin typeface="Arial" pitchFamily="34" charset="0"/>
                <a:cs typeface="Arial" pitchFamily="34" charset="0"/>
              </a:rPr>
              <a:t>ткач ткани на платок Тане</a:t>
            </a:r>
            <a:r>
              <a:rPr lang="ru-RU" sz="45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ru-RU" sz="4500" dirty="0" smtClean="0">
                <a:latin typeface="Arial" pitchFamily="34" charset="0"/>
                <a:cs typeface="Arial" pitchFamily="34" charset="0"/>
              </a:rPr>
              <a:t>Лавировали </a:t>
            </a:r>
            <a:r>
              <a:rPr lang="ru-RU" sz="4500" dirty="0">
                <a:latin typeface="Arial" pitchFamily="34" charset="0"/>
                <a:cs typeface="Arial" pitchFamily="34" charset="0"/>
              </a:rPr>
              <a:t>корабли, лавировали, да не вылавировали</a:t>
            </a:r>
            <a:r>
              <a:rPr lang="ru-RU" sz="45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ru-RU" sz="4500" dirty="0" smtClean="0">
                <a:latin typeface="Arial" pitchFamily="34" charset="0"/>
                <a:cs typeface="Arial" pitchFamily="34" charset="0"/>
              </a:rPr>
              <a:t>Везёт </a:t>
            </a:r>
            <a:r>
              <a:rPr lang="ru-RU" sz="4500" dirty="0">
                <a:latin typeface="Arial" pitchFamily="34" charset="0"/>
                <a:cs typeface="Arial" pitchFamily="34" charset="0"/>
              </a:rPr>
              <a:t>Сенька Саньку с Сонькой на санках.</a:t>
            </a:r>
          </a:p>
          <a:p>
            <a:pPr>
              <a:buFont typeface="Wingdings" pitchFamily="2" charset="2"/>
              <a:buChar char="q"/>
            </a:pPr>
            <a:r>
              <a:rPr lang="ru-RU" sz="4500" dirty="0">
                <a:latin typeface="Arial" pitchFamily="34" charset="0"/>
                <a:cs typeface="Arial" pitchFamily="34" charset="0"/>
              </a:rPr>
              <a:t>Около ямы три хвоя вялы; на хвой стану, хвой достану.</a:t>
            </a:r>
          </a:p>
          <a:p>
            <a:pPr>
              <a:buFont typeface="Wingdings" pitchFamily="2" charset="2"/>
              <a:buChar char="q"/>
            </a:pPr>
            <a:r>
              <a:rPr lang="ru-RU" sz="4500" dirty="0">
                <a:latin typeface="Arial" pitchFamily="34" charset="0"/>
                <a:cs typeface="Arial" pitchFamily="34" charset="0"/>
              </a:rPr>
              <a:t>Около кола три хвоя вьются.</a:t>
            </a:r>
          </a:p>
          <a:p>
            <a:pPr>
              <a:buFont typeface="Wingdings" pitchFamily="2" charset="2"/>
              <a:buChar char="q"/>
            </a:pPr>
            <a:r>
              <a:rPr lang="ru-RU" sz="4500" dirty="0">
                <a:latin typeface="Arial" pitchFamily="34" charset="0"/>
                <a:cs typeface="Arial" pitchFamily="34" charset="0"/>
              </a:rPr>
              <a:t>Ал лал, бел алмаз, зелен изумруд.</a:t>
            </a:r>
          </a:p>
          <a:p>
            <a:pPr>
              <a:buFont typeface="Wingdings" pitchFamily="2" charset="2"/>
              <a:buChar char="q"/>
            </a:pPr>
            <a:r>
              <a:rPr lang="ru-RU" sz="4500" dirty="0">
                <a:latin typeface="Arial" pitchFamily="34" charset="0"/>
                <a:cs typeface="Arial" pitchFamily="34" charset="0"/>
              </a:rPr>
              <a:t>По ремешку, по бревешку боком проведу кобылку.</a:t>
            </a:r>
          </a:p>
          <a:p>
            <a:pPr>
              <a:buFont typeface="Wingdings" pitchFamily="2" charset="2"/>
              <a:buChar char="q"/>
            </a:pPr>
            <a:r>
              <a:rPr lang="ru-RU" sz="4500" dirty="0">
                <a:latin typeface="Arial" pitchFamily="34" charset="0"/>
                <a:cs typeface="Arial" pitchFamily="34" charset="0"/>
              </a:rPr>
              <a:t>Выдерни лычко из-под </a:t>
            </a:r>
            <a:r>
              <a:rPr lang="ru-RU" sz="4500" dirty="0" err="1">
                <a:latin typeface="Arial" pitchFamily="34" charset="0"/>
                <a:cs typeface="Arial" pitchFamily="34" charset="0"/>
              </a:rPr>
              <a:t>кочедычка</a:t>
            </a:r>
            <a:r>
              <a:rPr lang="ru-RU" sz="4500" dirty="0">
                <a:latin typeface="Arial" pitchFamily="34" charset="0"/>
                <a:cs typeface="Arial" pitchFamily="34" charset="0"/>
              </a:rPr>
              <a:t>. Лычко из-под </a:t>
            </a:r>
            <a:r>
              <a:rPr lang="ru-RU" sz="4500" dirty="0" err="1">
                <a:latin typeface="Arial" pitchFamily="34" charset="0"/>
                <a:cs typeface="Arial" pitchFamily="34" charset="0"/>
              </a:rPr>
              <a:t>кочедычка</a:t>
            </a:r>
            <a:r>
              <a:rPr lang="ru-RU" sz="4500" dirty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Font typeface="Wingdings" pitchFamily="2" charset="2"/>
              <a:buChar char="q"/>
            </a:pPr>
            <a:r>
              <a:rPr lang="ru-RU" sz="4500" dirty="0">
                <a:latin typeface="Arial" pitchFamily="34" charset="0"/>
                <a:cs typeface="Arial" pitchFamily="34" charset="0"/>
              </a:rPr>
              <a:t>Сенька </a:t>
            </a:r>
            <a:r>
              <a:rPr lang="ru-RU" sz="4500" dirty="0" err="1">
                <a:latin typeface="Arial" pitchFamily="34" charset="0"/>
                <a:cs typeface="Arial" pitchFamily="34" charset="0"/>
              </a:rPr>
              <a:t>везенька</a:t>
            </a:r>
            <a:r>
              <a:rPr lang="ru-RU" sz="4500" dirty="0">
                <a:latin typeface="Arial" pitchFamily="34" charset="0"/>
                <a:cs typeface="Arial" pitchFamily="34" charset="0"/>
              </a:rPr>
              <a:t>, вези бабу на санках: санки скок, Сеньку в лоб.</a:t>
            </a:r>
          </a:p>
          <a:p>
            <a:pPr>
              <a:buFont typeface="Wingdings" pitchFamily="2" charset="2"/>
              <a:buChar char="q"/>
            </a:pPr>
            <a:r>
              <a:rPr lang="ru-RU" sz="4500" dirty="0">
                <a:latin typeface="Arial" pitchFamily="34" charset="0"/>
                <a:cs typeface="Arial" pitchFamily="34" charset="0"/>
              </a:rPr>
              <a:t>Семь те стрел каленых, страшилище.</a:t>
            </a:r>
          </a:p>
          <a:p>
            <a:pPr>
              <a:buFont typeface="Wingdings" pitchFamily="2" charset="2"/>
              <a:buChar char="q"/>
            </a:pPr>
            <a:r>
              <a:rPr lang="ru-RU" sz="4500" dirty="0">
                <a:latin typeface="Arial" pitchFamily="34" charset="0"/>
                <a:cs typeface="Arial" pitchFamily="34" charset="0"/>
              </a:rPr>
              <a:t>На </a:t>
            </a:r>
            <a:r>
              <a:rPr lang="ru-RU" sz="4500" dirty="0" err="1">
                <a:latin typeface="Arial" pitchFamily="34" charset="0"/>
                <a:cs typeface="Arial" pitchFamily="34" charset="0"/>
              </a:rPr>
              <a:t>семеры</a:t>
            </a:r>
            <a:r>
              <a:rPr lang="ru-RU" sz="4500" dirty="0">
                <a:latin typeface="Arial" pitchFamily="34" charset="0"/>
                <a:cs typeface="Arial" pitchFamily="34" charset="0"/>
              </a:rPr>
              <a:t> сани, по </a:t>
            </a:r>
            <a:r>
              <a:rPr lang="ru-RU" sz="4500" dirty="0" err="1">
                <a:latin typeface="Arial" pitchFamily="34" charset="0"/>
                <a:cs typeface="Arial" pitchFamily="34" charset="0"/>
              </a:rPr>
              <a:t>семеры</a:t>
            </a:r>
            <a:r>
              <a:rPr lang="ru-RU" sz="4500" dirty="0">
                <a:latin typeface="Arial" pitchFamily="34" charset="0"/>
                <a:cs typeface="Arial" pitchFamily="34" charset="0"/>
              </a:rPr>
              <a:t> в сани.</a:t>
            </a:r>
          </a:p>
          <a:p>
            <a:pPr>
              <a:buFont typeface="Wingdings" pitchFamily="2" charset="2"/>
              <a:buChar char="q"/>
            </a:pPr>
            <a:r>
              <a:rPr lang="ru-RU" sz="4500" dirty="0">
                <a:latin typeface="Arial" pitchFamily="34" charset="0"/>
                <a:cs typeface="Arial" pitchFamily="34" charset="0"/>
              </a:rPr>
              <a:t>На улице с лаптем, с девятериком - нам не до лаптей, не до девятериков.</a:t>
            </a:r>
          </a:p>
          <a:p>
            <a:pPr>
              <a:buFont typeface="Wingdings" pitchFamily="2" charset="2"/>
              <a:buChar char="q"/>
            </a:pPr>
            <a:r>
              <a:rPr lang="ru-RU" sz="4500" dirty="0">
                <a:latin typeface="Arial" pitchFamily="34" charset="0"/>
                <a:cs typeface="Arial" pitchFamily="34" charset="0"/>
              </a:rPr>
              <a:t>В один, Клим, клин колоти</a:t>
            </a:r>
            <a:r>
              <a:rPr lang="ru-RU" sz="4500" dirty="0" smtClean="0">
                <a:latin typeface="Arial" pitchFamily="34" charset="0"/>
                <a:cs typeface="Arial" pitchFamily="34" charset="0"/>
              </a:rPr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/>
              <a:t>Как пословица звучит на самом деле</a:t>
            </a:r>
            <a:r>
              <a:rPr lang="ru-RU" sz="3600" b="1" dirty="0" smtClean="0"/>
              <a:t>?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Баба с возу </a:t>
            </a:r>
            <a:r>
              <a:rPr lang="ru-RU" i="1" dirty="0"/>
              <a:t>недалеко падает</a:t>
            </a:r>
            <a:r>
              <a:rPr lang="ru-RU" i="1" dirty="0" smtClean="0"/>
              <a:t>,</a:t>
            </a:r>
          </a:p>
          <a:p>
            <a:r>
              <a:rPr lang="ru-RU" dirty="0" smtClean="0"/>
              <a:t>Не </a:t>
            </a:r>
            <a:r>
              <a:rPr lang="ru-RU" dirty="0"/>
              <a:t>родись красивой, </a:t>
            </a:r>
            <a:r>
              <a:rPr lang="ru-RU" i="1" dirty="0"/>
              <a:t>коли рожа крива</a:t>
            </a:r>
            <a:r>
              <a:rPr lang="ru-RU" i="1" dirty="0" smtClean="0"/>
              <a:t>.</a:t>
            </a:r>
          </a:p>
          <a:p>
            <a:r>
              <a:rPr lang="ru-RU" dirty="0" smtClean="0"/>
              <a:t>Смотришь </a:t>
            </a:r>
            <a:r>
              <a:rPr lang="ru-RU" dirty="0"/>
              <a:t>в книгу </a:t>
            </a:r>
            <a:r>
              <a:rPr lang="ru-RU" i="1" dirty="0"/>
              <a:t>– ума не надо</a:t>
            </a:r>
            <a:r>
              <a:rPr lang="ru-RU" i="1" dirty="0" smtClean="0"/>
              <a:t>.</a:t>
            </a:r>
          </a:p>
          <a:p>
            <a:r>
              <a:rPr lang="ru-RU" dirty="0" smtClean="0"/>
              <a:t>Не </a:t>
            </a:r>
            <a:r>
              <a:rPr lang="ru-RU" dirty="0"/>
              <a:t>плюй в колодец- </a:t>
            </a:r>
            <a:r>
              <a:rPr lang="ru-RU" i="1" dirty="0"/>
              <a:t>вылетит не поймаешь.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/>
              <a:t>Продолжи пословицу.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Куй железо</a:t>
            </a:r>
            <a:r>
              <a:rPr lang="ru-RU" dirty="0" smtClean="0"/>
              <a:t>....</a:t>
            </a:r>
          </a:p>
          <a:p>
            <a:r>
              <a:rPr lang="ru-RU" dirty="0" smtClean="0"/>
              <a:t>Не </a:t>
            </a:r>
            <a:r>
              <a:rPr lang="ru-RU" dirty="0"/>
              <a:t>зная броду</a:t>
            </a:r>
            <a:r>
              <a:rPr lang="ru-RU" dirty="0" smtClean="0"/>
              <a:t>....</a:t>
            </a:r>
          </a:p>
          <a:p>
            <a:r>
              <a:rPr lang="ru-RU" dirty="0" smtClean="0"/>
              <a:t>Грамоте </a:t>
            </a:r>
            <a:r>
              <a:rPr lang="ru-RU" dirty="0"/>
              <a:t>учиться</a:t>
            </a:r>
            <a:r>
              <a:rPr lang="ru-RU" dirty="0" smtClean="0"/>
              <a:t>.....</a:t>
            </a:r>
          </a:p>
          <a:p>
            <a:r>
              <a:rPr lang="ru-RU" dirty="0" smtClean="0"/>
              <a:t>Береги </a:t>
            </a:r>
            <a:r>
              <a:rPr lang="ru-RU" dirty="0"/>
              <a:t>платье </a:t>
            </a:r>
            <a:r>
              <a:rPr lang="ru-RU" dirty="0" err="1"/>
              <a:t>снову</a:t>
            </a:r>
            <a:r>
              <a:rPr lang="ru-RU" dirty="0"/>
              <a:t>.....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Доскажи пословицу: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Слово - не воробей, ...                 </a:t>
            </a:r>
            <a:endParaRPr lang="ru-RU" dirty="0" smtClean="0"/>
          </a:p>
          <a:p>
            <a:r>
              <a:rPr lang="ru-RU" dirty="0"/>
              <a:t>Видит око, ...    </a:t>
            </a:r>
            <a:endParaRPr lang="ru-RU" dirty="0" smtClean="0"/>
          </a:p>
          <a:p>
            <a:r>
              <a:rPr lang="ru-RU" dirty="0"/>
              <a:t>Слышит звон, ...                           </a:t>
            </a:r>
            <a:endParaRPr lang="ru-RU" dirty="0" smtClean="0"/>
          </a:p>
          <a:p>
            <a:r>
              <a:rPr lang="ru-RU" dirty="0" smtClean="0"/>
              <a:t>У </a:t>
            </a:r>
            <a:r>
              <a:rPr lang="ru-RU" dirty="0"/>
              <a:t>семи нянек...                    </a:t>
            </a:r>
            <a:endParaRPr lang="ru-RU" dirty="0" smtClean="0"/>
          </a:p>
          <a:p>
            <a:r>
              <a:rPr lang="ru-RU" dirty="0" smtClean="0"/>
              <a:t>Пуганая ворона</a:t>
            </a:r>
            <a:r>
              <a:rPr lang="ru-RU" dirty="0"/>
              <a:t>...  </a:t>
            </a:r>
            <a:endParaRPr lang="ru-RU" dirty="0" smtClean="0"/>
          </a:p>
          <a:p>
            <a:r>
              <a:rPr lang="ru-RU" dirty="0"/>
              <a:t>Не на пользу читать...                   </a:t>
            </a:r>
            <a:endParaRPr lang="ru-RU" dirty="0" smtClean="0"/>
          </a:p>
          <a:p>
            <a:r>
              <a:rPr lang="ru-RU" dirty="0"/>
              <a:t>Горьки корешки ученья..    </a:t>
            </a:r>
            <a:endParaRPr lang="ru-RU" dirty="0" smtClean="0"/>
          </a:p>
          <a:p>
            <a:r>
              <a:rPr lang="ru-RU" dirty="0"/>
              <a:t>Под лежачий камень...        </a:t>
            </a:r>
            <a:endParaRPr lang="ru-RU" dirty="0" smtClean="0"/>
          </a:p>
          <a:p>
            <a:r>
              <a:rPr lang="ru-RU" dirty="0"/>
              <a:t>Правда в огне не горит. ..   </a:t>
            </a:r>
            <a:endParaRPr lang="ru-RU" dirty="0" smtClean="0"/>
          </a:p>
          <a:p>
            <a:r>
              <a:rPr lang="ru-RU" dirty="0"/>
              <a:t>                                                  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50106"/>
          </a:xfrm>
        </p:spPr>
        <p:txBody>
          <a:bodyPr>
            <a:normAutofit/>
          </a:bodyPr>
          <a:lstStyle/>
          <a:p>
            <a:r>
              <a:rPr lang="ru-RU" sz="3200" b="1" dirty="0"/>
              <a:t>Что означают данные слова?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268760"/>
            <a:ext cx="2458616" cy="5040560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b="1" dirty="0" err="1">
                <a:latin typeface="Arial" pitchFamily="34" charset="0"/>
                <a:cs typeface="Arial" pitchFamily="34" charset="0"/>
              </a:rPr>
              <a:t>Авсень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Вёдро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Длань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err="1" smtClean="0">
                <a:latin typeface="Arial" pitchFamily="34" charset="0"/>
                <a:cs typeface="Arial" pitchFamily="34" charset="0"/>
              </a:rPr>
              <a:t>Желя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Левретка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err="1" smtClean="0">
                <a:latin typeface="Arial" pitchFamily="34" charset="0"/>
                <a:cs typeface="Arial" pitchFamily="34" charset="0"/>
              </a:rPr>
              <a:t>Клёвый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	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Кондуит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	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b="1" dirty="0" err="1" smtClean="0">
                <a:latin typeface="Arial" pitchFamily="34" charset="0"/>
                <a:cs typeface="Arial" pitchFamily="34" charset="0"/>
              </a:rPr>
              <a:t>Суседко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	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b="1" dirty="0" err="1" smtClean="0">
                <a:latin typeface="Arial" pitchFamily="34" charset="0"/>
                <a:cs typeface="Arial" pitchFamily="34" charset="0"/>
              </a:rPr>
              <a:t>Фаля</a:t>
            </a:r>
            <a:r>
              <a:rPr lang="ru-RU" dirty="0"/>
              <a:t>		 </a:t>
            </a:r>
            <a:br>
              <a:rPr lang="ru-RU" dirty="0"/>
            </a:b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 rot="10800000">
            <a:off x="3995936" y="1268760"/>
            <a:ext cx="4032448" cy="410445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271463" marR="0" lvl="0" indent="-271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271463" algn="l"/>
              </a:tabLst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(встреча весны)</a:t>
            </a:r>
          </a:p>
          <a:p>
            <a:pPr marL="271463" marR="0" lvl="0" indent="-271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271463" algn="l"/>
              </a:tabLst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(ясная погода)</a:t>
            </a:r>
          </a:p>
          <a:p>
            <a:pPr marL="271463" marR="0" lvl="0" indent="-271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271463" algn="l"/>
              </a:tabLst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(рука)</a:t>
            </a:r>
          </a:p>
          <a:p>
            <a:pPr marL="271463" marR="0" lvl="0" indent="-271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271463" algn="l"/>
              </a:tabLst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(печаль, грусть)</a:t>
            </a:r>
          </a:p>
          <a:p>
            <a:pPr marL="271463" marR="0" lvl="0" indent="-271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271463" algn="l"/>
              </a:tabLst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(борзая собака)</a:t>
            </a:r>
          </a:p>
          <a:p>
            <a:pPr marL="271463" marR="0" lvl="0" indent="-271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271463" algn="l"/>
              </a:tabLst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(хороший, пригожий)</a:t>
            </a:r>
          </a:p>
          <a:p>
            <a:pPr marL="271463" marR="0" lvl="0" indent="-271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271463" algn="l"/>
              </a:tabLst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(список, с отметками о поведении учащихся)</a:t>
            </a:r>
          </a:p>
          <a:p>
            <a:pPr marL="271463" marR="0" lvl="0" indent="-271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271463" algn="l"/>
              </a:tabLst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(дедушка, домовой)</a:t>
            </a:r>
          </a:p>
          <a:p>
            <a:pPr marL="271463" marR="0" lvl="0" indent="-271463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>
                <a:tab pos="271463" algn="l"/>
              </a:tabLst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(простак, разиня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)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385392"/>
          </a:xfrm>
        </p:spPr>
        <p:txBody>
          <a:bodyPr>
            <a:normAutofit fontScale="90000"/>
          </a:bodyPr>
          <a:lstStyle/>
          <a:p>
            <a:r>
              <a:rPr lang="ru-RU" sz="2200" b="1" dirty="0"/>
              <a:t>Определите  по  фразеологизмам,  в  каком значении  они  употребляются.  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>Каждое</a:t>
            </a:r>
            <a:r>
              <a:rPr lang="ru-RU" sz="2200" b="1" dirty="0"/>
              <a:t>  выражение  говорит  о  количестве. 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>Определите: много или мало?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1. Денег  у  нас кот  наплакал  	       </a:t>
            </a:r>
          </a:p>
          <a:p>
            <a:r>
              <a:rPr lang="ru-RU" dirty="0"/>
              <a:t>2.У  него денег  куры не  клюют		</a:t>
            </a:r>
          </a:p>
          <a:p>
            <a:r>
              <a:rPr lang="ru-RU" dirty="0"/>
              <a:t>3. В  холодильнике  хоть  шаром  покати	</a:t>
            </a:r>
          </a:p>
          <a:p>
            <a:r>
              <a:rPr lang="ru-RU" dirty="0"/>
              <a:t>4. Людей  в комнате – яблоку  негде  </a:t>
            </a:r>
            <a:r>
              <a:rPr lang="ru-RU" dirty="0" smtClean="0"/>
              <a:t>упасть</a:t>
            </a:r>
          </a:p>
          <a:p>
            <a:r>
              <a:rPr lang="ru-RU" dirty="0" smtClean="0"/>
              <a:t>5</a:t>
            </a:r>
            <a:r>
              <a:rPr lang="ru-RU" dirty="0"/>
              <a:t>.  Работы у  меня – непочатый  край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410</Words>
  <Application>Microsoft Office PowerPoint</Application>
  <PresentationFormat>Экран (4:3)</PresentationFormat>
  <Paragraphs>89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Конкурсные Задания</vt:lpstr>
      <vt:lpstr>Загадки</vt:lpstr>
      <vt:lpstr>Слайд 3</vt:lpstr>
      <vt:lpstr>Проговорите  скороговорки. Кто лучше?</vt:lpstr>
      <vt:lpstr>Как пословица звучит на самом деле?</vt:lpstr>
      <vt:lpstr>Продолжи пословицу.</vt:lpstr>
      <vt:lpstr>Доскажи пословицу:</vt:lpstr>
      <vt:lpstr>Что означают данные слова?</vt:lpstr>
      <vt:lpstr>Определите  по  фразеологизмам,  в  каком значении  они  употребляются.   Каждое  выражение  говорит  о  количестве.  Определите: много или мало?</vt:lpstr>
      <vt:lpstr>Найти ошибку в каждой пословице:</vt:lpstr>
      <vt:lpstr>Вместо точек вставить названия животных.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Задания</dc:title>
  <dc:creator>Lidia</dc:creator>
  <cp:lastModifiedBy>Lidia</cp:lastModifiedBy>
  <cp:revision>14</cp:revision>
  <dcterms:created xsi:type="dcterms:W3CDTF">2016-10-30T18:50:41Z</dcterms:created>
  <dcterms:modified xsi:type="dcterms:W3CDTF">2016-10-30T19:17:40Z</dcterms:modified>
</cp:coreProperties>
</file>