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350" r:id="rId3"/>
    <p:sldId id="352" r:id="rId4"/>
    <p:sldId id="262" r:id="rId5"/>
    <p:sldId id="264" r:id="rId6"/>
    <p:sldId id="353" r:id="rId7"/>
    <p:sldId id="355" r:id="rId8"/>
    <p:sldId id="354" r:id="rId9"/>
    <p:sldId id="272" r:id="rId10"/>
    <p:sldId id="273" r:id="rId11"/>
    <p:sldId id="356" r:id="rId12"/>
    <p:sldId id="357" r:id="rId13"/>
    <p:sldId id="358" r:id="rId14"/>
    <p:sldId id="359" r:id="rId15"/>
    <p:sldId id="311" r:id="rId16"/>
    <p:sldId id="312" r:id="rId17"/>
    <p:sldId id="364" r:id="rId18"/>
    <p:sldId id="365" r:id="rId19"/>
    <p:sldId id="314" r:id="rId20"/>
    <p:sldId id="315" r:id="rId21"/>
    <p:sldId id="316" r:id="rId22"/>
    <p:sldId id="366" r:id="rId23"/>
    <p:sldId id="362" r:id="rId24"/>
    <p:sldId id="361" r:id="rId25"/>
    <p:sldId id="363" r:id="rId26"/>
    <p:sldId id="327" r:id="rId27"/>
    <p:sldId id="328" r:id="rId28"/>
    <p:sldId id="360" r:id="rId2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07EDC-5F7D-43FF-B41E-089575E5755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E125DA-AA7C-445D-8349-F07950481E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73000">
              <a:srgbClr val="92D050">
                <a:alpha val="51000"/>
              </a:srgbClr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133600"/>
            <a:ext cx="8072494" cy="146685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</a:rPr>
              <a:t>Охраняемые территории Урала</a:t>
            </a:r>
            <a:endParaRPr lang="ru-RU" sz="40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3620097"/>
            <a:ext cx="3524248" cy="2356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7" y="285729"/>
            <a:ext cx="342902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85786" y="3571876"/>
            <a:ext cx="3121152" cy="234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0628" y="285728"/>
            <a:ext cx="3071834" cy="230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r>
              <a:rPr lang="ru-RU" dirty="0" err="1" smtClean="0"/>
              <a:t>Висимский</a:t>
            </a:r>
            <a:r>
              <a:rPr lang="ru-RU" dirty="0" smtClean="0"/>
              <a:t> государственный природный заповедник расположен в горах Среднего Урала в верховьях реки Сулёмы, правого притока Чусовой, на территории Пригородного района Свердловской области.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3357562"/>
            <a:ext cx="3591960" cy="2682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http://img-fotki.yandex.ru/get/5104/86207193.0/0_e53c7_78110082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32656"/>
            <a:ext cx="7620000" cy="5076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http://vitaclub.su/images/images/Announcements/2016-12-17/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20688"/>
            <a:ext cx="7849684" cy="5206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7586" name="Picture 2" descr="https://i.ytimg.com/vi/apKNmqopcJM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7048" y="836712"/>
            <a:ext cx="8576952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8610" name="Picture 2" descr="http://www.brodyaga.ru/pages/photos/Russia/Visimo-Utkinsk%20Russia%201271915698(www.brodyaga.com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476672"/>
            <a:ext cx="7709429" cy="5782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Кунгурская</a:t>
            </a:r>
            <a:r>
              <a:rPr lang="ru-RU" dirty="0" smtClean="0"/>
              <a:t> пещера </a:t>
            </a:r>
            <a:endParaRPr lang="ru-RU" dirty="0"/>
          </a:p>
        </p:txBody>
      </p:sp>
      <p:pic>
        <p:nvPicPr>
          <p:cNvPr id="17410" name="Picture 2" descr="https://wikiway.com/upload/hl-photo/c17/716/kungurskaya_ledenaya_peshera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340768"/>
            <a:ext cx="6816757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990601"/>
            <a:ext cx="7543800" cy="379572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Е</a:t>
            </a:r>
            <a:r>
              <a:rPr lang="ru-RU" dirty="0" smtClean="0"/>
              <a:t>динственная в России пещера, специально оборудованная для экскурсий. Почти на шесть тысяч метров тянутся под землей ее причудливо разветвленные ходы, и это лишь разведанная часть. А подземный туристический маршрут составляет всего лишь полтора километра. Тут нет стен и потолков, а есть некий каменный монолит, окружающий вас.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2000" y="4800600"/>
            <a:ext cx="19050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91350" y="0"/>
            <a:ext cx="21526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4857760"/>
            <a:ext cx="218516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71802" y="4786322"/>
            <a:ext cx="278608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4754" name="Picture 2" descr="https://i0.wp.com/terraoko.com/wp-content/uploads/2014/01/terraoko-2014-01-10-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404664"/>
            <a:ext cx="7648575" cy="5324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5778" name="Picture 2" descr="https://politeka.net/wp-content/uploads/2017/03/11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340768"/>
            <a:ext cx="843429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Оленьи ручьи </a:t>
            </a:r>
            <a:endParaRPr lang="ru-RU" dirty="0"/>
          </a:p>
        </p:txBody>
      </p:sp>
      <p:pic>
        <p:nvPicPr>
          <p:cNvPr id="7" name="Picture 2" descr="http://komanda-k.ru/sites/default/files/4_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628800"/>
            <a:ext cx="8482422" cy="3685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/>
              <a:t>Печоро-Илычский</a:t>
            </a:r>
            <a:r>
              <a:rPr lang="ru-RU" b="1" dirty="0"/>
              <a:t> заповедник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3200400"/>
            <a:ext cx="44196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9322" y="285728"/>
            <a:ext cx="2738430" cy="205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85852" y="285728"/>
            <a:ext cx="27336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0113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248400" cy="52578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Удивительный по красоте и единственный в своем роде на Урале природный парк Этот парк расположен в 120 км от Екатеринбурга, по направлению на юго-запад, - в живописном районе нижнего течения реки Серги, считающейся наиболее чистой рекой в регионе. Берег обрамлен здесь высокими скалами, на которых встречаются загадочные рисунки древних людей.</a:t>
            </a:r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228600"/>
            <a:ext cx="1905000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P52201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953250" y="3505200"/>
            <a:ext cx="2190750" cy="2921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86600" y="457200"/>
            <a:ext cx="1905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4400552" cy="5668963"/>
          </a:xfrm>
        </p:spPr>
        <p:txBody>
          <a:bodyPr>
            <a:normAutofit/>
          </a:bodyPr>
          <a:lstStyle/>
          <a:p>
            <a:r>
              <a:rPr lang="ru-RU" dirty="0" smtClean="0"/>
              <a:t>Здесь расположена самая главная, а следовательно, самая большая пещера в Свердловской области с добрым названием "Дружба".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757674"/>
            <a:ext cx="3714776" cy="577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6802" name="Picture 2" descr="https://myrussianland.ru/wp-content/uploads/2016/02/kun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0"/>
            <a:ext cx="911791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682" name="Picture 2" descr="http://www.nat-geo.ru/upload/iblock/7fc/7fcc05c01de0d4a865c6e8af61816bd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64704"/>
            <a:ext cx="7776863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0658" name="Picture 2" descr="https://cs8.pikabu.ru/post_img/2016/05/25/7/og_og_1464176310284361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7928" y="1196752"/>
            <a:ext cx="880607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2706" name="Picture 2" descr="https://about-planet.ru/images/asia/priroda/aleni_ruchyi/park-oleni-ruch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692696"/>
            <a:ext cx="7830391" cy="51845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Режевской</a:t>
            </a:r>
            <a:r>
              <a:rPr lang="ru-RU" dirty="0" smtClean="0"/>
              <a:t> заказник 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2400" y="33528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295400"/>
            <a:ext cx="2980972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5800" y="4419600"/>
            <a:ext cx="3200400" cy="220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638800" y="1371600"/>
            <a:ext cx="29718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8" dur="20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500"/>
                            </p:stCondLst>
                            <p:childTnLst>
                              <p:par>
                                <p:cTn id="24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6" dur="1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5867400" cy="65532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"</a:t>
            </a:r>
            <a:r>
              <a:rPr lang="ru-RU" dirty="0" err="1" smtClean="0"/>
              <a:t>Режевской</a:t>
            </a:r>
            <a:r>
              <a:rPr lang="ru-RU" dirty="0" smtClean="0"/>
              <a:t> заказник  создан 13 февраля1995 года в Свердловской области на площади 32500 га. </a:t>
            </a:r>
          </a:p>
          <a:p>
            <a:endParaRPr lang="ru-RU" dirty="0" smtClean="0"/>
          </a:p>
          <a:p>
            <a:r>
              <a:rPr lang="ru-RU" dirty="0" smtClean="0"/>
              <a:t>Основной задачей является охрана минералогических объектов - старых и новых копей (аметистов, топазов, изумрудов, турмалинов и др.), а также месторождений подземных вод. Он также является комплексным заказником по охране охотничьих видов животных. Под охраной находится более 60 копей. </a:t>
            </a:r>
          </a:p>
          <a:p>
            <a:endParaRPr lang="ru-RU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142852"/>
            <a:ext cx="21621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500174"/>
            <a:ext cx="192227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2264" y="3071810"/>
            <a:ext cx="23114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72264" y="4786322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 descr="http://park72.ru/wp-content/uploads/2015/09/image00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832863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8201"/>
            <a:ext cx="7772400" cy="9143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6866" name="Picture 2" descr="http://avlon.ru/avlon/himg/6!1600!1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7322362" cy="4608512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3200400"/>
            <a:ext cx="6400800" cy="3657600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Северная оконечность хребта </a:t>
            </a:r>
            <a:r>
              <a:rPr lang="ru-RU" dirty="0" err="1" smtClean="0">
                <a:solidFill>
                  <a:schemeClr val="tx1"/>
                </a:solidFill>
              </a:rPr>
              <a:t>Маньпупунер</a:t>
            </a:r>
            <a:r>
              <a:rPr lang="ru-RU" dirty="0" smtClean="0">
                <a:solidFill>
                  <a:schemeClr val="tx1"/>
                </a:solidFill>
              </a:rPr>
              <a:t>, расположенного в заповеднике, </a:t>
            </a:r>
            <a:r>
              <a:rPr lang="ru-RU" dirty="0">
                <a:solidFill>
                  <a:schemeClr val="tx1"/>
                </a:solidFill>
              </a:rPr>
              <a:t>известна своими каменными столбами-останцами, на месте которых млн. лет назад стояли высокие горы. </a:t>
            </a:r>
          </a:p>
        </p:txBody>
      </p:sp>
    </p:spTree>
    <p:extLst>
      <p:ext uri="{BB962C8B-B14F-4D97-AF65-F5344CB8AC3E}">
        <p14:creationId xmlns:p14="http://schemas.microsoft.com/office/powerpoint/2010/main" xmlns="" val="242915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75000"/>
                  </a:schemeClr>
                </a:solidFill>
              </a:rPr>
              <a:t>Музей-заповедник </a:t>
            </a:r>
            <a:r>
              <a:rPr lang="ru-RU" sz="5400" dirty="0" err="1" smtClean="0">
                <a:solidFill>
                  <a:schemeClr val="accent2">
                    <a:lumMod val="75000"/>
                  </a:schemeClr>
                </a:solidFill>
              </a:rPr>
              <a:t>Аркаим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1828800"/>
            <a:ext cx="3423708" cy="2567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P707000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322" y="1214422"/>
            <a:ext cx="2686050" cy="3581400"/>
          </a:xfrm>
          <a:prstGeom prst="rect">
            <a:avLst/>
          </a:prstGeom>
        </p:spPr>
      </p:pic>
      <p:pic>
        <p:nvPicPr>
          <p:cNvPr id="6" name="Рисунок 5" descr="P7070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4800" y="4191000"/>
            <a:ext cx="3124200" cy="2343150"/>
          </a:xfrm>
          <a:prstGeom prst="rect">
            <a:avLst/>
          </a:prstGeom>
        </p:spPr>
      </p:pic>
      <p:pic>
        <p:nvPicPr>
          <p:cNvPr id="7" name="Рисунок 6" descr="P707001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1142984"/>
            <a:ext cx="3149600" cy="2362200"/>
          </a:xfrm>
          <a:prstGeom prst="rect">
            <a:avLst/>
          </a:prstGeom>
        </p:spPr>
      </p:pic>
      <p:pic>
        <p:nvPicPr>
          <p:cNvPr id="8" name="Рисунок 7" descr="P7070025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5000" y="434340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332656"/>
            <a:ext cx="5410200" cy="57912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Заповедник "</a:t>
            </a:r>
            <a:r>
              <a:rPr lang="ru-RU" dirty="0" err="1" smtClean="0"/>
              <a:t>Аркаим</a:t>
            </a:r>
            <a:r>
              <a:rPr lang="ru-RU" dirty="0" smtClean="0"/>
              <a:t>» является материальным следом одной из древнейших цивилизаций на планете (XVII-XVI вв. до н.э.),</a:t>
            </a:r>
            <a:r>
              <a:rPr lang="en-US" dirty="0" smtClean="0"/>
              <a:t> </a:t>
            </a:r>
            <a:r>
              <a:rPr lang="ru-RU" dirty="0" smtClean="0"/>
              <a:t>здесь на сравнительно небольшой территории сосредоточено несколько крупных поселений эпохи бронзы, курганные захоронения сарматов и гуннов.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http://tartaria.name/wp-content/uploads/2016/11/arkaim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404664"/>
            <a:ext cx="8572500" cy="5695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candoru.ru/wp-content/uploads/2017/05/11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764704"/>
            <a:ext cx="8172004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http://i.sctour.ru/u/0c/9e419a81cc11e3a158044ebdc6a54c/-/arkai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8864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Висимский</a:t>
            </a:r>
            <a:r>
              <a:rPr lang="ru-RU" dirty="0" smtClean="0"/>
              <a:t> заповедник </a:t>
            </a:r>
            <a:endParaRPr lang="ru-RU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71546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1071546"/>
            <a:ext cx="3738562" cy="249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57356" y="3162108"/>
            <a:ext cx="4949282" cy="369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423</TotalTime>
  <Words>294</Words>
  <Application>Microsoft Office PowerPoint</Application>
  <PresentationFormat>Экран (4:3)</PresentationFormat>
  <Paragraphs>16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Office Theme</vt:lpstr>
      <vt:lpstr>Охраняемые территории Урала</vt:lpstr>
      <vt:lpstr>Печоро-Илычский заповедник </vt:lpstr>
      <vt:lpstr>Слайд 3</vt:lpstr>
      <vt:lpstr>Музей-заповедник Аркаим</vt:lpstr>
      <vt:lpstr>Слайд 5</vt:lpstr>
      <vt:lpstr>Слайд 6</vt:lpstr>
      <vt:lpstr>Слайд 7</vt:lpstr>
      <vt:lpstr>Слайд 8</vt:lpstr>
      <vt:lpstr>Висимский заповедник </vt:lpstr>
      <vt:lpstr>Слайд 10</vt:lpstr>
      <vt:lpstr>Слайд 11</vt:lpstr>
      <vt:lpstr>Слайд 12</vt:lpstr>
      <vt:lpstr>Слайд 13</vt:lpstr>
      <vt:lpstr>Слайд 14</vt:lpstr>
      <vt:lpstr>Кунгурская пещера </vt:lpstr>
      <vt:lpstr>Слайд 16</vt:lpstr>
      <vt:lpstr>Слайд 17</vt:lpstr>
      <vt:lpstr>Слайд 18</vt:lpstr>
      <vt:lpstr>Оленьи ручьи </vt:lpstr>
      <vt:lpstr>Слайд 20</vt:lpstr>
      <vt:lpstr>Слайд 21</vt:lpstr>
      <vt:lpstr>Слайд 22</vt:lpstr>
      <vt:lpstr>Слайд 23</vt:lpstr>
      <vt:lpstr>Слайд 24</vt:lpstr>
      <vt:lpstr>Слайд 25</vt:lpstr>
      <vt:lpstr>Режевской заказник 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НАДЯ</cp:lastModifiedBy>
  <cp:revision>49</cp:revision>
  <dcterms:modified xsi:type="dcterms:W3CDTF">2019-12-22T14:45:11Z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1162309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