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68" r:id="rId3"/>
    <p:sldId id="263" r:id="rId4"/>
    <p:sldId id="262" r:id="rId5"/>
    <p:sldId id="270" r:id="rId6"/>
    <p:sldId id="259" r:id="rId7"/>
    <p:sldId id="260" r:id="rId8"/>
    <p:sldId id="272" r:id="rId9"/>
    <p:sldId id="258" r:id="rId10"/>
    <p:sldId id="267" r:id="rId11"/>
    <p:sldId id="265" r:id="rId12"/>
    <p:sldId id="261" r:id="rId13"/>
    <p:sldId id="256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1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10/31/2017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smr.asurso.ru/" TargetMode="External"/><Relationship Id="rId5" Type="http://schemas.openxmlformats.org/officeDocument/2006/relationships/hyperlink" Target="https://math-oge.sdamgia.ru/" TargetMode="Externa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38200" y="1295400"/>
            <a:ext cx="77724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СИСТЕМА РАБОТЫ ПО ПОДГОТОВКЕ УЧАЩИХСЯ</a:t>
            </a:r>
            <a:br>
              <a:rPr lang="ru-RU" sz="3100" dirty="0" smtClean="0"/>
            </a:br>
            <a:r>
              <a:rPr lang="ru-RU" sz="3100" dirty="0" smtClean="0"/>
              <a:t>К О</a:t>
            </a:r>
            <a:r>
              <a:rPr lang="ru-RU" sz="3100" i="1" dirty="0" smtClean="0"/>
              <a:t>ГЭ ПО МАТЕМАТИКЕ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i="1" dirty="0" smtClean="0"/>
              <a:t>Копытова  Татьяна Петровна</a:t>
            </a:r>
          </a:p>
          <a:p>
            <a:r>
              <a:rPr lang="ru-RU" i="1" dirty="0" smtClean="0"/>
              <a:t>учитель математики </a:t>
            </a:r>
          </a:p>
          <a:p>
            <a:r>
              <a:rPr lang="ru-RU" i="1" dirty="0" smtClean="0"/>
              <a:t>МБОУ Школы №53 г.о. Самара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33400" y="762000"/>
            <a:ext cx="8001000" cy="4191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 контроля знаний, умений и навыков обучающихся,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которая позволяет: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постоянно получать информацию об уровне усвоения учебного материала по каждой теме;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своевременно принимать меры по восполнению пробелов;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повысить уровень познавательных способностей учащихся;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4) повысить мотивацию учащихся к учебе;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5) развивать навыки самостоятельной деятельности учащихся;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6) привлечь внимание родителей непосредственно к учебному процессу, повысить их ответственность за обучение детей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685801"/>
            <a:ext cx="7571303" cy="728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Выполнение зачетных работ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00200"/>
            <a:ext cx="62484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752600"/>
            <a:ext cx="691042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828800" y="685800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Выполнение диагностических работ в форме ОГЭ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905000"/>
            <a:ext cx="7215238" cy="110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r="34117"/>
          <a:stretch>
            <a:fillRect/>
          </a:stretch>
        </p:blipFill>
        <p:spPr bwMode="auto">
          <a:xfrm>
            <a:off x="4648200" y="3657600"/>
            <a:ext cx="4000528" cy="2522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/>
          <a:srcRect l="23903"/>
          <a:stretch>
            <a:fillRect/>
          </a:stretch>
        </p:blipFill>
        <p:spPr bwMode="auto">
          <a:xfrm>
            <a:off x="914400" y="3276600"/>
            <a:ext cx="3833529" cy="223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14400" y="533400"/>
            <a:ext cx="57912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Использование интернет- ресурсов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990600"/>
            <a:ext cx="467807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Решу ОГЭ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https://math-oge.sdamgia.ru/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АСУ РСО 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https://smr.asurso.ru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1066800"/>
            <a:ext cx="7848600" cy="1687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Наш девиз: нельзя научить – можно  научиться!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Желание – это огромная движущая сила и половина пути к успеху во всем!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j04338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5200" y="31242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37338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Есть только два препятствия в обучении:  «У меня ничего не получится» и «Ну, я все это знаю».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609600" y="533400"/>
            <a:ext cx="6934200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Успешнее сдает экзамен тот, кто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полном объеме владеет материалом,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хорошо знаком с процедурой проведения экзамена,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психологически готов к экзамену и адекватно реагирует на нестандартные ситуации.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Задача учителя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помочь ученику как можно лучше решить первые две проблемы, и уменьшить, насколько это возможно, третью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685800" y="4648200"/>
            <a:ext cx="7772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 «Ну, я все знаю» и «Я хорошо сдам ОГЭ!» - колоссальная разница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81000"/>
            <a:ext cx="7924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Главное правило вычислений: Если какое-то вычисление можно упростить – упростите его.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1430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18·17 = 18·10 + 18·7 = 180 + 10·7 + 8·7 = 180 + 70 + 56 = 250 + 56 = 306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371600"/>
            <a:ext cx="8305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9450 : 2100.  Вспомним, что знак деления : и дробная черта – одно и то же. Запишем 9450 : 2100 в виде дроби и сократим эту дробь: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86000"/>
            <a:ext cx="343457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 l="74244" t="48000" r="8487"/>
          <a:stretch>
            <a:fillRect/>
          </a:stretch>
        </p:blipFill>
        <p:spPr bwMode="auto">
          <a:xfrm>
            <a:off x="3962400" y="3733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457200" y="36576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Найдите значение выражения                 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Привести к общему знаменателю 36 и 45. 36 = 4*9, 45=5*9  НОК(36, 45)= 4*9*5=180</a:t>
            </a:r>
          </a:p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7200" y="2895600"/>
            <a:ext cx="8534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3. Числа, оканчивающиеся на 5, в квадрат возводятся моментально</a:t>
            </a:r>
          </a:p>
          <a:p>
            <a:endParaRPr lang="ru-RU" dirty="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609600" y="3276600"/>
            <a:ext cx="8534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45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=2025  ( 4*5+20 и добавить 25), 65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4225, 125</a:t>
            </a:r>
            <a:r>
              <a:rPr kumimoji="0" lang="ru-RU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=15625;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457200" y="4876800"/>
            <a:ext cx="8001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заданиях вычислительного характера, предлагаю записывать ответ  в стандартном виде или в виде десятичной дроби, если это возможно.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990600"/>
            <a:ext cx="6705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решении задач  на растворы, смеси и сплавы использую картинки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447800"/>
            <a:ext cx="6286500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057400"/>
            <a:ext cx="472440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810000"/>
            <a:ext cx="6734175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33400" y="533400"/>
            <a:ext cx="6553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Научить ученика самостоятельно решать задачу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609600" y="1371600"/>
            <a:ext cx="40386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(16 * 10</a:t>
            </a:r>
            <a:r>
              <a:rPr kumimoji="0" lang="ru-RU" sz="13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13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(13*10</a:t>
            </a:r>
            <a:r>
              <a:rPr kumimoji="0" lang="ru-RU" sz="13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);           (4,9* 10</a:t>
            </a:r>
            <a:r>
              <a:rPr kumimoji="0" lang="ru-RU" sz="13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-3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)(4*10</a:t>
            </a:r>
            <a:r>
              <a:rPr kumimoji="0" lang="ru-RU" sz="13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-2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62000" y="457200"/>
            <a:ext cx="30620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«Непривычные» задания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905000"/>
            <a:ext cx="800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Выразить из формулы одну величину через другие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438400"/>
            <a:ext cx="7696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85800" y="914400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Выполнить действия с числами, представленными в стандартном виде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32766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Проанализировать графические зависимости, отражающие реальные процессы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038600"/>
            <a:ext cx="7074051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 l="1365"/>
          <a:stretch>
            <a:fillRect/>
          </a:stretch>
        </p:blipFill>
        <p:spPr bwMode="auto">
          <a:xfrm>
            <a:off x="990600" y="1828800"/>
            <a:ext cx="723103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819400"/>
            <a:ext cx="3321698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2667000"/>
            <a:ext cx="326707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TextBox 42"/>
          <p:cNvSpPr txBox="1"/>
          <p:nvPr/>
        </p:nvSpPr>
        <p:spPr>
          <a:xfrm>
            <a:off x="1295400" y="51054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   </a:t>
            </a:r>
            <a:r>
              <a:rPr lang="en-US" dirty="0" smtClean="0"/>
              <a:t>56</a:t>
            </a:r>
            <a:r>
              <a:rPr lang="ru-RU" dirty="0" smtClean="0"/>
              <a:t> :4 * 3 = 42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533400"/>
            <a:ext cx="27276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 Модуль «Геометрия».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8615961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267200"/>
            <a:ext cx="801370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581400" y="1752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 72 : 2 = 36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33800" y="533400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Решение:    360 : 18 = 10 частей.</a:t>
            </a:r>
          </a:p>
          <a:p>
            <a:r>
              <a:rPr lang="ru-RU" dirty="0" smtClean="0"/>
              <a:t>                       5 * (10-1) = 45</a:t>
            </a:r>
            <a:endParaRPr lang="ru-RU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2286000"/>
            <a:ext cx="2534964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1721498"/>
            <a:ext cx="2743200" cy="218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5800" y="685800"/>
            <a:ext cx="37330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«Техника выполнения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КИМа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1143000"/>
            <a:ext cx="7772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постоянному жёсткому контролю времени;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оценке объективной и субъективной трудности заданий;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прикидке границ результатов, анализу ответа на предмет соответствия действительности; (что нужно было найти? обратить внимание на ключевые слова «можно» или «нельзя», исправные или неисправные)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приёму «спирального движения» по тесту;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130"/>
          <a:stretch>
            <a:fillRect/>
          </a:stretch>
        </p:blipFill>
        <p:spPr bwMode="auto">
          <a:xfrm>
            <a:off x="457200" y="533400"/>
            <a:ext cx="7086600" cy="2693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15226" y="3429000"/>
            <a:ext cx="5609674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791200" y="2895600"/>
            <a:ext cx="13716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477000" y="3886200"/>
            <a:ext cx="9144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858000" y="1524000"/>
            <a:ext cx="1981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038А - 9:15,  </a:t>
            </a:r>
          </a:p>
          <a:p>
            <a:r>
              <a:rPr lang="ru-RU" sz="1600" dirty="0" smtClean="0"/>
              <a:t>020У -  9:30,  </a:t>
            </a:r>
          </a:p>
          <a:p>
            <a:r>
              <a:rPr lang="ru-RU" sz="1600" dirty="0" smtClean="0"/>
              <a:t>016Ф -  9:08</a:t>
            </a:r>
            <a:endParaRPr lang="ru-RU" sz="1600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495800" y="5181600"/>
            <a:ext cx="2514600" cy="1588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514600" y="2362200"/>
            <a:ext cx="457200" cy="15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783</TotalTime>
  <Words>482</Words>
  <PresentationFormat>Экран (4:3)</PresentationFormat>
  <Paragraphs>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СИСТЕМА РАБОТЫ ПО ПОДГОТОВКЕ УЧАЩИХСЯ К ОГЭ ПО МАТЕМАТИКЕ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ЮЗЕР</cp:lastModifiedBy>
  <cp:revision>71</cp:revision>
  <dcterms:created xsi:type="dcterms:W3CDTF">2017-10-29T15:28:38Z</dcterms:created>
  <dcterms:modified xsi:type="dcterms:W3CDTF">2017-10-31T19:32:42Z</dcterms:modified>
</cp:coreProperties>
</file>