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140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09461" y="113698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Кредитные карты в современном мире</a:t>
            </a:r>
            <a:r>
              <a:rPr lang="ru-RU" sz="53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53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3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3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/>
              <a:t>«Если бы люди узнали и поняли как работает Банковская Система, революция наступила бы раньше завтрашнего дня» Генри Форд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Популяризация кредитных карт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665" y="1417638"/>
            <a:ext cx="8664669" cy="4680520"/>
          </a:xfrm>
        </p:spPr>
      </p:pic>
      <p:sp>
        <p:nvSpPr>
          <p:cNvPr id="7" name="TextBox 6"/>
          <p:cNvSpPr txBox="1"/>
          <p:nvPr/>
        </p:nvSpPr>
        <p:spPr>
          <a:xfrm>
            <a:off x="683568" y="6093296"/>
            <a:ext cx="8084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2006      2007       2008     2009     2010   2011     2012      2013     2014     2015     2016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744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Основные операции по банковским картам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14" y="1916833"/>
            <a:ext cx="9127286" cy="3899840"/>
          </a:xfrm>
        </p:spPr>
      </p:pic>
    </p:spTree>
    <p:extLst>
      <p:ext uri="{BB962C8B-B14F-4D97-AF65-F5344CB8AC3E}">
        <p14:creationId xmlns:p14="http://schemas.microsoft.com/office/powerpoint/2010/main" val="416840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Вопрос: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Как вы думаете, в каком возрасте больше владельцев банковских карт? Чем это объясняется?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995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Возраст владельцев банковских карт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529" y="1417638"/>
            <a:ext cx="7886206" cy="5384801"/>
          </a:xfrm>
        </p:spPr>
      </p:pic>
    </p:spTree>
    <p:extLst>
      <p:ext uri="{BB962C8B-B14F-4D97-AF65-F5344CB8AC3E}">
        <p14:creationId xmlns:p14="http://schemas.microsoft.com/office/powerpoint/2010/main" val="154797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Некозырная банковская карта «Мир»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508918"/>
            <a:ext cx="7132109" cy="5349082"/>
          </a:xfrm>
        </p:spPr>
      </p:pic>
    </p:spTree>
    <p:extLst>
      <p:ext uri="{BB962C8B-B14F-4D97-AF65-F5344CB8AC3E}">
        <p14:creationId xmlns:p14="http://schemas.microsoft.com/office/powerpoint/2010/main" val="3907457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2552" y="1386091"/>
            <a:ext cx="8229600" cy="4525963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П</a:t>
            </a:r>
            <a:r>
              <a:rPr lang="ru-RU" dirty="0" smtClean="0"/>
              <a:t>оложительные </a:t>
            </a:r>
            <a:r>
              <a:rPr lang="ru-RU" dirty="0"/>
              <a:t>тенденции, складывающиеся на рынке пластиковых карт, несмотря на имеющиеся проблемы, позволяют строить оптимистичные прогнозы на ближайшую перспективу, как по количественным показателям, так и по качественным </a:t>
            </a:r>
            <a:r>
              <a:rPr lang="ru-RU" dirty="0" smtClean="0"/>
              <a:t>характеристикам;</a:t>
            </a:r>
          </a:p>
          <a:p>
            <a:r>
              <a:rPr lang="ru-RU" dirty="0"/>
              <a:t>Дальнейшее сохранение активной маркетинговой политики кредитных организаций и платежных систем, расширение функциональности банковских продуктов с использованием пластиковых карт повысит популярность этого платежного инструмента среди населения, следовательно, интенсивность его применения в и вседневной </a:t>
            </a:r>
            <a:r>
              <a:rPr lang="ru-RU" dirty="0" smtClean="0"/>
              <a:t>жизни;</a:t>
            </a:r>
          </a:p>
          <a:p>
            <a:r>
              <a:rPr lang="ru-RU" dirty="0"/>
              <a:t>Все это позволит увеличить объемы безналичных платежей с использованием карт и сократить имеющиеся диспропорции в объемах наличного и безналичного оборота в сфере розничных платежей в Российской Федерации.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000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3584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СТРЕМИТЕСЬ К ФИНАНСОВОЙ ГРАМОТНОСТИ!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99695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</a:t>
            </a:r>
            <a:r>
              <a:rPr lang="ru-RU" sz="4800" dirty="0" smtClean="0"/>
              <a:t>Спасибо за внимание!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73193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i="1" dirty="0"/>
              <a:t>Актуальность исследования усиливается тем, что в современных условиях рынок пластиковых карт переживает новый весьма </a:t>
            </a:r>
            <a:r>
              <a:rPr lang="ru-RU" i="1" dirty="0" smtClean="0"/>
              <a:t>важный </a:t>
            </a:r>
            <a:r>
              <a:rPr lang="ru-RU" i="1" dirty="0"/>
              <a:t>момент своего </a:t>
            </a:r>
            <a:r>
              <a:rPr lang="ru-RU" i="1" dirty="0" smtClean="0"/>
              <a:t>развития.</a:t>
            </a:r>
          </a:p>
          <a:p>
            <a:r>
              <a:rPr lang="ru-RU" i="1" dirty="0"/>
              <a:t>Выпуск пластиковых карт позволяет интегрироваться в мировую систему банковских услуг, поднять деловой имидж банка, завоевать рынок и привлечь клиентуру, дает возможность овладеть новейшими банковскими технологиями, увеличить скорость расчетов, исключить ошибки и злоупотребления со стороны банковских служащих.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507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435280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И</a:t>
            </a:r>
            <a:r>
              <a:rPr lang="ru-RU" dirty="0" smtClean="0"/>
              <a:t>сследовать </a:t>
            </a:r>
            <a:r>
              <a:rPr lang="ru-RU" dirty="0"/>
              <a:t>одно из основных средств безналичных расчетов - банковскую карту.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9956" y="2764801"/>
            <a:ext cx="5364088" cy="3352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2261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Дать </a:t>
            </a:r>
            <a:r>
              <a:rPr lang="ru-RU" dirty="0"/>
              <a:t>определение банковской карте и рассмотреть различные ее виды, выделяя отличия, преимущества и недостатки их между собой</a:t>
            </a:r>
            <a:r>
              <a:rPr lang="ru-RU" dirty="0" smtClean="0"/>
              <a:t>;</a:t>
            </a:r>
            <a:endParaRPr lang="ru-RU" dirty="0"/>
          </a:p>
          <a:p>
            <a:r>
              <a:rPr lang="ru-RU" dirty="0" smtClean="0"/>
              <a:t>Выявить </a:t>
            </a:r>
            <a:r>
              <a:rPr lang="ru-RU" dirty="0"/>
              <a:t>недостатки банковских карт</a:t>
            </a:r>
            <a:r>
              <a:rPr lang="ru-RU" dirty="0" smtClean="0"/>
              <a:t>;</a:t>
            </a:r>
          </a:p>
          <a:p>
            <a:r>
              <a:rPr lang="ru-RU" dirty="0"/>
              <a:t>-Сделать вывод о причинах актуальности банковских карт в современном обществе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641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Классификация пластиковых карт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Кредитные                               Дебетовые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1000" y="2267743"/>
            <a:ext cx="4953000" cy="319087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2550" y="2564904"/>
            <a:ext cx="3524250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66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Дебетовая карта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391290"/>
            <a:ext cx="3888432" cy="5466710"/>
          </a:xfrm>
        </p:spPr>
        <p:txBody>
          <a:bodyPr>
            <a:normAutofit fontScale="85000" lnSpcReduction="10000"/>
          </a:bodyPr>
          <a:lstStyle/>
          <a:p>
            <a:r>
              <a:rPr lang="ru-RU" dirty="0"/>
              <a:t>Это именной платежно-расчетный документ в виде пластиковой карточки, выдаваемый банком своим вкладчикам для безналичной оплаты ими товаров и услуг, в момент которой денежные средства немедленно снимаются со счета держателя карты.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7475" y="1556792"/>
            <a:ext cx="5046525" cy="3825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3689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Кредитная карта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33787"/>
            <a:ext cx="3528392" cy="4525963"/>
          </a:xfrm>
        </p:spPr>
        <p:txBody>
          <a:bodyPr/>
          <a:lstStyle/>
          <a:p>
            <a:r>
              <a:rPr lang="ru-RU" dirty="0"/>
              <a:t>Это банковская пластиковая карта, на которую начисляется сумма выданного вам кредита.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42959">
            <a:off x="3973271" y="1112178"/>
            <a:ext cx="5007527" cy="4361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23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Преимущества и недостатки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3238468"/>
              </p:ext>
            </p:extLst>
          </p:nvPr>
        </p:nvGraphicFramePr>
        <p:xfrm>
          <a:off x="-1" y="1417638"/>
          <a:ext cx="9144000" cy="544036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72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390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Плюсы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Минусы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703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1.Безопасность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1.Недостаточное количество банкоматов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07031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2.Платежи по всему миру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2.Затруднения у людей в возрасте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2167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3.Планирование расходов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3.Затруднения в снятии денег в других банках и другом городе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3902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effectLst/>
                        </a:rPr>
                        <a:t>4.Приятный бонус</a:t>
                      </a:r>
                      <a:endParaRPr lang="ru-RU" sz="2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4.Высокие тарифы банка</a:t>
                      </a:r>
                      <a:endParaRPr lang="ru-RU" sz="2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9147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48280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216</TotalTime>
  <Words>368</Words>
  <Application>Microsoft Office PowerPoint</Application>
  <PresentationFormat>Экран (4:3)</PresentationFormat>
  <Paragraphs>40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Calibri</vt:lpstr>
      <vt:lpstr>Times New Roman</vt:lpstr>
      <vt:lpstr>Тема Office</vt:lpstr>
      <vt:lpstr>«Кредитные карты в современном мире»  «Если бы люди узнали и поняли как работает Банковская Система, революция наступила бы раньше завтрашнего дня» Генри Форд  </vt:lpstr>
      <vt:lpstr>Актуальность</vt:lpstr>
      <vt:lpstr>Цель работы</vt:lpstr>
      <vt:lpstr>Задачи</vt:lpstr>
      <vt:lpstr>Классификация пластиковых карт</vt:lpstr>
      <vt:lpstr>Дебетовая карта</vt:lpstr>
      <vt:lpstr>Кредитная карта</vt:lpstr>
      <vt:lpstr>Преимущества и недостатки</vt:lpstr>
      <vt:lpstr>Презентация PowerPoint</vt:lpstr>
      <vt:lpstr>Популяризация кредитных карт</vt:lpstr>
      <vt:lpstr>Основные операции по банковским картам</vt:lpstr>
      <vt:lpstr>Вопрос:</vt:lpstr>
      <vt:lpstr>Возраст владельцев банковских карт</vt:lpstr>
      <vt:lpstr>Некозырная банковская карта «Мир»</vt:lpstr>
      <vt:lpstr>Выводы</vt:lpstr>
      <vt:lpstr>СТРЕМИТЕСЬ К ФИНАНСОВОЙ ГРАМОТНОСТИ!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УСТОЙЧИВОСТЬ ПРИРОДНО-ТЕРРИТОРИАЛЬНОГО КОПЛЕКСА НА ПРИМЕРЕ СОРОЧИНСКОГО РАЙОНА</dc:title>
  <dc:creator>Lera</dc:creator>
  <cp:lastModifiedBy>Кабинет 33</cp:lastModifiedBy>
  <cp:revision>18</cp:revision>
  <dcterms:created xsi:type="dcterms:W3CDTF">2017-04-02T15:13:03Z</dcterms:created>
  <dcterms:modified xsi:type="dcterms:W3CDTF">2019-10-25T05:58:26Z</dcterms:modified>
</cp:coreProperties>
</file>