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76" r:id="rId2"/>
    <p:sldId id="277" r:id="rId3"/>
    <p:sldId id="27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139" autoAdjust="0"/>
  </p:normalViewPr>
  <p:slideViewPr>
    <p:cSldViewPr>
      <p:cViewPr varScale="1">
        <p:scale>
          <a:sx n="84" d="100"/>
          <a:sy n="84" d="100"/>
        </p:scale>
        <p:origin x="1402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C30FC8D-8303-4849-8BE4-5DA9B0904954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423FD8B-32AB-42CD-89DB-775AE49800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30FC8D-8303-4849-8BE4-5DA9B0904954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23FD8B-32AB-42CD-89DB-775AE49800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30FC8D-8303-4849-8BE4-5DA9B0904954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23FD8B-32AB-42CD-89DB-775AE49800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30FC8D-8303-4849-8BE4-5DA9B0904954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23FD8B-32AB-42CD-89DB-775AE498005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30FC8D-8303-4849-8BE4-5DA9B0904954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23FD8B-32AB-42CD-89DB-775AE498005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30FC8D-8303-4849-8BE4-5DA9B0904954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23FD8B-32AB-42CD-89DB-775AE498005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30FC8D-8303-4849-8BE4-5DA9B0904954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23FD8B-32AB-42CD-89DB-775AE49800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30FC8D-8303-4849-8BE4-5DA9B0904954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23FD8B-32AB-42CD-89DB-775AE498005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30FC8D-8303-4849-8BE4-5DA9B0904954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23FD8B-32AB-42CD-89DB-775AE49800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AC30FC8D-8303-4849-8BE4-5DA9B0904954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423FD8B-32AB-42CD-89DB-775AE49800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C30FC8D-8303-4849-8BE4-5DA9B0904954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423FD8B-32AB-42CD-89DB-775AE498005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AC30FC8D-8303-4849-8BE4-5DA9B0904954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2423FD8B-32AB-42CD-89DB-775AE498005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50"/>
            </a:gs>
            <a:gs pos="63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1340" y="2332037"/>
            <a:ext cx="8229600" cy="4525963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Не набивай рот едой и не разговаривай во время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      еды, можешь подавиться!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Безопасное поведение в детском саду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3" name="Picture 3" descr="C:\Users\Eksterina\Desktop\безопасность в саду\57a87dc90aa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124744"/>
            <a:ext cx="8119275" cy="4480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8020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50"/>
            </a:gs>
            <a:gs pos="63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Eksterina\Desktop\безопасность в саду\56601e6c4ad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328" y="25121"/>
            <a:ext cx="5281948" cy="328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08" name="Picture 4" descr="C:\Users\Eksterina\Desktop\безопасность в саду\c8eb9c47cea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3308871"/>
            <a:ext cx="5616624" cy="3417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7509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50"/>
            </a:gs>
            <a:gs pos="63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Eksterina\Desktop\безопасность в саду\703666_2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0790"/>
            <a:ext cx="5648325" cy="3400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1" name="Picture 3" descr="C:\Users\Eksterina\Desktop\безопасность в саду\hello_html_661e603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3362419"/>
            <a:ext cx="5868144" cy="3495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0236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233</TotalTime>
  <Words>21</Words>
  <Application>Microsoft Office PowerPoint</Application>
  <PresentationFormat>Экран (4:3)</PresentationFormat>
  <Paragraphs>10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9" baseType="lpstr">
      <vt:lpstr>Lucida Sans Unicode</vt:lpstr>
      <vt:lpstr>Times New Roman</vt:lpstr>
      <vt:lpstr>Verdana</vt:lpstr>
      <vt:lpstr>Wingdings 2</vt:lpstr>
      <vt:lpstr>Wingdings 3</vt:lpstr>
      <vt:lpstr>Открытая</vt:lpstr>
      <vt:lpstr>Безопасное поведение в детском саду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Enigma</dc:creator>
  <cp:lastModifiedBy>Windows User</cp:lastModifiedBy>
  <cp:revision>21</cp:revision>
  <dcterms:created xsi:type="dcterms:W3CDTF">2018-10-21T10:24:11Z</dcterms:created>
  <dcterms:modified xsi:type="dcterms:W3CDTF">2019-12-23T10:03:35Z</dcterms:modified>
</cp:coreProperties>
</file>