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64" r:id="rId4"/>
    <p:sldId id="259" r:id="rId5"/>
    <p:sldId id="265" r:id="rId6"/>
    <p:sldId id="258" r:id="rId7"/>
    <p:sldId id="266" r:id="rId8"/>
    <p:sldId id="260" r:id="rId9"/>
    <p:sldId id="267" r:id="rId10"/>
    <p:sldId id="261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89FA-A3EB-45D5-896C-6DE2889F98BE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994C-16CA-45B8-B37D-62350B0B4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000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89FA-A3EB-45D5-896C-6DE2889F98BE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994C-16CA-45B8-B37D-62350B0B4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944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89FA-A3EB-45D5-896C-6DE2889F98BE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994C-16CA-45B8-B37D-62350B0B460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687920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89FA-A3EB-45D5-896C-6DE2889F98BE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994C-16CA-45B8-B37D-62350B0B4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622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89FA-A3EB-45D5-896C-6DE2889F98BE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994C-16CA-45B8-B37D-62350B0B460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543660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89FA-A3EB-45D5-896C-6DE2889F98BE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994C-16CA-45B8-B37D-62350B0B4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170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89FA-A3EB-45D5-896C-6DE2889F98BE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994C-16CA-45B8-B37D-62350B0B4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3938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89FA-A3EB-45D5-896C-6DE2889F98BE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994C-16CA-45B8-B37D-62350B0B4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92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89FA-A3EB-45D5-896C-6DE2889F98BE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994C-16CA-45B8-B37D-62350B0B4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496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89FA-A3EB-45D5-896C-6DE2889F98BE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994C-16CA-45B8-B37D-62350B0B4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322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89FA-A3EB-45D5-896C-6DE2889F98BE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994C-16CA-45B8-B37D-62350B0B4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2889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89FA-A3EB-45D5-896C-6DE2889F98BE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994C-16CA-45B8-B37D-62350B0B4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880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89FA-A3EB-45D5-896C-6DE2889F98BE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994C-16CA-45B8-B37D-62350B0B4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468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89FA-A3EB-45D5-896C-6DE2889F98BE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994C-16CA-45B8-B37D-62350B0B4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4794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89FA-A3EB-45D5-896C-6DE2889F98BE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994C-16CA-45B8-B37D-62350B0B4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166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2994C-16CA-45B8-B37D-62350B0B4608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5E89FA-A3EB-45D5-896C-6DE2889F98BE}" type="datetimeFigureOut">
              <a:rPr lang="ru-RU" smtClean="0"/>
              <a:t>23.12.2019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139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E89FA-A3EB-45D5-896C-6DE2889F98BE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AF2994C-16CA-45B8-B37D-62350B0B46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602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Чередование поколений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531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Чередование поколений и жизненный цикл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голосеменных растений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7290" t="16686" r="6505"/>
          <a:stretch/>
        </p:blipFill>
        <p:spPr>
          <a:xfrm>
            <a:off x="914400" y="1930399"/>
            <a:ext cx="6455884" cy="46795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14400" y="1930397"/>
            <a:ext cx="4076241" cy="3390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2164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75981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Чередование поколений и жизненный цикл у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голосеменных растений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5760" y="2148289"/>
            <a:ext cx="1707613" cy="12228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Взрослое растение (спорофит – 2</a:t>
            </a:r>
            <a:r>
              <a:rPr lang="en-US" dirty="0" smtClean="0">
                <a:solidFill>
                  <a:schemeClr val="tx1"/>
                </a:solidFill>
              </a:rPr>
              <a:t>n)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flipV="1">
            <a:off x="3280543" y="3150824"/>
            <a:ext cx="781267" cy="550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294404" y="2708180"/>
            <a:ext cx="864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Мейоз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061309" y="2955731"/>
            <a:ext cx="1417178" cy="5012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мегаспора (1</a:t>
            </a:r>
            <a:r>
              <a:rPr lang="en-US" dirty="0" smtClean="0">
                <a:solidFill>
                  <a:schemeClr val="tx1"/>
                </a:solidFill>
              </a:rPr>
              <a:t>n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1" name="Прямая со стрелкой 10"/>
          <p:cNvCxnSpPr>
            <a:endCxn id="21" idx="1"/>
          </p:cNvCxnSpPr>
          <p:nvPr/>
        </p:nvCxnSpPr>
        <p:spPr>
          <a:xfrm>
            <a:off x="5478486" y="3283027"/>
            <a:ext cx="237871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0162906" y="2013466"/>
            <a:ext cx="1425133" cy="12228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Зигота 2</a:t>
            </a:r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987229" y="1871030"/>
            <a:ext cx="1698928" cy="4645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2 спермия 1</a:t>
            </a:r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5516269" y="2255570"/>
            <a:ext cx="47450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5989221" y="1934904"/>
            <a:ext cx="1391228" cy="426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пыльца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8" name="Правая фигурная скобка 17"/>
          <p:cNvSpPr/>
          <p:nvPr/>
        </p:nvSpPr>
        <p:spPr>
          <a:xfrm rot="5400000">
            <a:off x="6483371" y="1674323"/>
            <a:ext cx="470194" cy="1584024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942089" y="2656510"/>
            <a:ext cx="1806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Гаметофит </a:t>
            </a:r>
            <a:r>
              <a:rPr lang="ru-RU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ru-RU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198" y="3033069"/>
            <a:ext cx="1828959" cy="499915"/>
          </a:xfrm>
          <a:prstGeom prst="rect">
            <a:avLst/>
          </a:prstGeom>
        </p:spPr>
      </p:pic>
      <p:cxnSp>
        <p:nvCxnSpPr>
          <p:cNvPr id="23" name="Прямая со стрелкой 22"/>
          <p:cNvCxnSpPr/>
          <p:nvPr/>
        </p:nvCxnSpPr>
        <p:spPr>
          <a:xfrm>
            <a:off x="7422891" y="2126107"/>
            <a:ext cx="564338" cy="221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Стрелка вправо 27"/>
          <p:cNvSpPr/>
          <p:nvPr/>
        </p:nvSpPr>
        <p:spPr>
          <a:xfrm>
            <a:off x="9729213" y="2335575"/>
            <a:ext cx="307153" cy="8427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 flipH="1" flipV="1">
            <a:off x="1981196" y="4197436"/>
            <a:ext cx="7921786" cy="805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 flipV="1">
            <a:off x="1938970" y="3391324"/>
            <a:ext cx="20677" cy="8016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3"/>
          <a:srcRect l="47200"/>
          <a:stretch/>
        </p:blipFill>
        <p:spPr>
          <a:xfrm>
            <a:off x="2413857" y="1765918"/>
            <a:ext cx="638979" cy="99138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4"/>
          <a:srcRect r="53042"/>
          <a:stretch/>
        </p:blipFill>
        <p:spPr>
          <a:xfrm>
            <a:off x="2289091" y="3205366"/>
            <a:ext cx="566834" cy="98763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329914" y="2393022"/>
            <a:ext cx="931080" cy="418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шишка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322501" y="2897437"/>
            <a:ext cx="938493" cy="4296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шишка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2" name="Прямая со стрелкой 21"/>
          <p:cNvCxnSpPr>
            <a:stCxn id="2" idx="3"/>
          </p:cNvCxnSpPr>
          <p:nvPr/>
        </p:nvCxnSpPr>
        <p:spPr>
          <a:xfrm flipV="1">
            <a:off x="3260994" y="2602342"/>
            <a:ext cx="800816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3977089" y="2103302"/>
            <a:ext cx="1501398" cy="52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Микроспора (1</a:t>
            </a:r>
            <a:r>
              <a:rPr lang="en-US" dirty="0" smtClean="0">
                <a:solidFill>
                  <a:schemeClr val="tx1"/>
                </a:solidFill>
              </a:rPr>
              <a:t>n</a:t>
            </a:r>
            <a:r>
              <a:rPr lang="ru-RU" dirty="0" smtClean="0">
                <a:solidFill>
                  <a:schemeClr val="tx1"/>
                </a:solidFill>
              </a:rPr>
              <a:t>) 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33" name="Прямая со стрелкой 32"/>
          <p:cNvCxnSpPr>
            <a:stCxn id="12" idx="2"/>
          </p:cNvCxnSpPr>
          <p:nvPr/>
        </p:nvCxnSpPr>
        <p:spPr>
          <a:xfrm flipH="1">
            <a:off x="10875472" y="3236338"/>
            <a:ext cx="1" cy="30269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9924531" y="3822853"/>
            <a:ext cx="1896568" cy="7601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Зародыш семени 2</a:t>
            </a:r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449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215" y="179942"/>
            <a:ext cx="10868343" cy="13208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Чередование поколений и жизненный цикл у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зеленых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водорослей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1952" t="14895" r="12506" b="12494"/>
          <a:stretch/>
        </p:blipFill>
        <p:spPr>
          <a:xfrm>
            <a:off x="600215" y="1500742"/>
            <a:ext cx="6907576" cy="497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748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75981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Чередование поколений и жизненный цикл у зеленых водорослей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5760" y="2148289"/>
            <a:ext cx="2291508" cy="12228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Взрослый организм (гаметофит – 1</a:t>
            </a:r>
            <a:r>
              <a:rPr lang="en-US" dirty="0" smtClean="0">
                <a:solidFill>
                  <a:schemeClr val="tx1"/>
                </a:solidFill>
              </a:rPr>
              <a:t>n)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913961" y="2732183"/>
            <a:ext cx="914400" cy="220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913961" y="2255570"/>
            <a:ext cx="8262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Митоз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73981" y="2148289"/>
            <a:ext cx="1634453" cy="12228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Гаметы (1</a:t>
            </a:r>
            <a:r>
              <a:rPr lang="en-US" dirty="0" smtClean="0">
                <a:solidFill>
                  <a:schemeClr val="tx1"/>
                </a:solidFill>
              </a:rPr>
              <a:t>n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5508434" y="2754217"/>
            <a:ext cx="102456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6595147" y="2148289"/>
            <a:ext cx="1425133" cy="12228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Зигота 2</a:t>
            </a:r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8082424" y="2732183"/>
            <a:ext cx="932477" cy="110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8082424" y="2440236"/>
            <a:ext cx="1024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Мейоз 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9014901" y="2148289"/>
            <a:ext cx="1583326" cy="11347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Споры 1</a:t>
            </a:r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0640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5132" y="268078"/>
            <a:ext cx="7860738" cy="5141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Чередование поколений и жизненный цикл у бурых водорослей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94062" y="5078776"/>
            <a:ext cx="8579939" cy="96258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t="15161" b="19003"/>
          <a:stretch/>
        </p:blipFill>
        <p:spPr>
          <a:xfrm>
            <a:off x="545132" y="1454227"/>
            <a:ext cx="7188709" cy="3492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757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75981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Чередование поколений и жизненный цикл у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бурых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водорослей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5760" y="2148289"/>
            <a:ext cx="2291508" cy="12228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Взрослый организм (спорофит – 2</a:t>
            </a:r>
            <a:r>
              <a:rPr lang="en-US" dirty="0" smtClean="0">
                <a:solidFill>
                  <a:schemeClr val="tx1"/>
                </a:solidFill>
              </a:rPr>
              <a:t>n)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913961" y="2732183"/>
            <a:ext cx="914400" cy="220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913961" y="2255570"/>
            <a:ext cx="960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Мейоз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73981" y="2148289"/>
            <a:ext cx="1634453" cy="12228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зооспоры (1</a:t>
            </a:r>
            <a:r>
              <a:rPr lang="en-US" dirty="0" smtClean="0">
                <a:solidFill>
                  <a:schemeClr val="tx1"/>
                </a:solidFill>
              </a:rPr>
              <a:t>n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5478486" y="3283027"/>
            <a:ext cx="51073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0162906" y="2013466"/>
            <a:ext cx="1425133" cy="12228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Зигота 2</a:t>
            </a:r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7380449" y="3252598"/>
            <a:ext cx="480786" cy="56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7987229" y="1871030"/>
            <a:ext cx="1698928" cy="4645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сперматозоид 1</a:t>
            </a:r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5516269" y="2255570"/>
            <a:ext cx="47450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5989221" y="1934904"/>
            <a:ext cx="1391228" cy="426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Антеридий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989220" y="2985571"/>
            <a:ext cx="1391229" cy="3855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Архегоний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8" name="Правая фигурная скобка 17"/>
          <p:cNvSpPr/>
          <p:nvPr/>
        </p:nvSpPr>
        <p:spPr>
          <a:xfrm rot="5400000">
            <a:off x="6353340" y="2876606"/>
            <a:ext cx="470194" cy="1584024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781451" y="3923182"/>
            <a:ext cx="1806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Гаметофит </a:t>
            </a:r>
            <a:r>
              <a:rPr lang="ru-RU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ru-RU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198" y="3033069"/>
            <a:ext cx="1828959" cy="499915"/>
          </a:xfrm>
          <a:prstGeom prst="rect">
            <a:avLst/>
          </a:prstGeom>
        </p:spPr>
      </p:pic>
      <p:cxnSp>
        <p:nvCxnSpPr>
          <p:cNvPr id="23" name="Прямая со стрелкой 22"/>
          <p:cNvCxnSpPr/>
          <p:nvPr/>
        </p:nvCxnSpPr>
        <p:spPr>
          <a:xfrm>
            <a:off x="7422891" y="2126107"/>
            <a:ext cx="564338" cy="221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Стрелка вправо 27"/>
          <p:cNvSpPr/>
          <p:nvPr/>
        </p:nvSpPr>
        <p:spPr>
          <a:xfrm>
            <a:off x="9729213" y="2335575"/>
            <a:ext cx="307153" cy="8427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10675345" y="3236338"/>
            <a:ext cx="44067" cy="136871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 flipV="1">
            <a:off x="1961002" y="4583017"/>
            <a:ext cx="8769427" cy="2203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 flipV="1">
            <a:off x="1938969" y="3391324"/>
            <a:ext cx="11017" cy="121244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447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Чередование поколений и жизненный цикл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у мохообразных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1816468"/>
            <a:ext cx="7888908" cy="422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355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75981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Чередование поколений и жизненный цикл у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мохообразных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529591" y="2141322"/>
            <a:ext cx="1633783" cy="12228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Коробочка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(спорофит – 2</a:t>
            </a:r>
            <a:r>
              <a:rPr lang="en-US" dirty="0" smtClean="0">
                <a:solidFill>
                  <a:schemeClr val="tx1"/>
                </a:solidFill>
              </a:rPr>
              <a:t>n)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2913961" y="2732183"/>
            <a:ext cx="914400" cy="2203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913961" y="2255570"/>
            <a:ext cx="960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Митоз 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528921" y="3752814"/>
            <a:ext cx="1634453" cy="8034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споры (1</a:t>
            </a:r>
            <a:r>
              <a:rPr lang="en-US" dirty="0" smtClean="0">
                <a:solidFill>
                  <a:schemeClr val="tx1"/>
                </a:solidFill>
              </a:rPr>
              <a:t>n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3231045" y="3033069"/>
            <a:ext cx="51073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7847586" y="2141322"/>
            <a:ext cx="1107575" cy="12269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Зигота 2</a:t>
            </a:r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5210865" y="3099398"/>
            <a:ext cx="480786" cy="56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5723886" y="2000237"/>
            <a:ext cx="1698928" cy="4645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сперматозоид 1</a:t>
            </a:r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3267278" y="2324557"/>
            <a:ext cx="47450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3776851" y="1988277"/>
            <a:ext cx="1391228" cy="426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Антеридий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801637" y="2912242"/>
            <a:ext cx="1391229" cy="3855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Архегоний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8" name="Правая фигурная скобка 17"/>
          <p:cNvSpPr/>
          <p:nvPr/>
        </p:nvSpPr>
        <p:spPr>
          <a:xfrm rot="5400000">
            <a:off x="4237368" y="2834409"/>
            <a:ext cx="470194" cy="1584024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741779" y="3871224"/>
            <a:ext cx="1806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Гаметофит </a:t>
            </a:r>
            <a:r>
              <a:rPr lang="ru-RU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ru-RU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4145" y="2897742"/>
            <a:ext cx="1828959" cy="499915"/>
          </a:xfrm>
          <a:prstGeom prst="rect">
            <a:avLst/>
          </a:prstGeom>
        </p:spPr>
      </p:pic>
      <p:cxnSp>
        <p:nvCxnSpPr>
          <p:cNvPr id="23" name="Прямая со стрелкой 22"/>
          <p:cNvCxnSpPr/>
          <p:nvPr/>
        </p:nvCxnSpPr>
        <p:spPr>
          <a:xfrm>
            <a:off x="5185387" y="2244479"/>
            <a:ext cx="564338" cy="221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Стрелка вправо 27"/>
          <p:cNvSpPr/>
          <p:nvPr/>
        </p:nvSpPr>
        <p:spPr>
          <a:xfrm>
            <a:off x="7488631" y="2256607"/>
            <a:ext cx="307153" cy="8427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flipH="1">
            <a:off x="10346482" y="4556256"/>
            <a:ext cx="22034" cy="70639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 flipV="1">
            <a:off x="1577055" y="5240613"/>
            <a:ext cx="8769427" cy="2203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 flipV="1">
            <a:off x="1566039" y="3364194"/>
            <a:ext cx="11016" cy="182410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369" y="2101648"/>
            <a:ext cx="2420322" cy="1243692"/>
          </a:xfrm>
          <a:prstGeom prst="rect">
            <a:avLst/>
          </a:prstGeom>
        </p:spPr>
      </p:pic>
      <p:cxnSp>
        <p:nvCxnSpPr>
          <p:cNvPr id="13" name="Прямая со стрелкой 12"/>
          <p:cNvCxnSpPr/>
          <p:nvPr/>
        </p:nvCxnSpPr>
        <p:spPr>
          <a:xfrm>
            <a:off x="9085629" y="2732183"/>
            <a:ext cx="32436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5" idx="2"/>
          </p:cNvCxnSpPr>
          <p:nvPr/>
        </p:nvCxnSpPr>
        <p:spPr>
          <a:xfrm flipH="1">
            <a:off x="10346482" y="3364194"/>
            <a:ext cx="1" cy="3705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795749" y="5474583"/>
            <a:ext cx="8802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Споры прорастают в зеленые нити – протонемы </a:t>
            </a:r>
            <a:r>
              <a:rPr lang="ru-RU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085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Чередование поколений и жизненный цикл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папоротников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t="14675"/>
          <a:stretch/>
        </p:blipFill>
        <p:spPr>
          <a:xfrm>
            <a:off x="1250211" y="1821858"/>
            <a:ext cx="7739553" cy="4952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8386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075981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Чередование поколений и жизненный цикл у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папоротников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3080" y="2148289"/>
            <a:ext cx="1811421" cy="12228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Взрослый организм (спорофит – 2</a:t>
            </a:r>
            <a:r>
              <a:rPr lang="en-US" dirty="0" smtClean="0">
                <a:solidFill>
                  <a:schemeClr val="tx1"/>
                </a:solidFill>
              </a:rPr>
              <a:t>n)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7" name="Прямая со стрелкой 6"/>
          <p:cNvCxnSpPr>
            <a:stCxn id="5" idx="3"/>
          </p:cNvCxnSpPr>
          <p:nvPr/>
        </p:nvCxnSpPr>
        <p:spPr>
          <a:xfrm flipV="1">
            <a:off x="2154501" y="2746631"/>
            <a:ext cx="844258" cy="130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93558" y="2299638"/>
            <a:ext cx="960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Мейоз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998759" y="2126108"/>
            <a:ext cx="1165539" cy="11673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споры (1</a:t>
            </a:r>
            <a:r>
              <a:rPr lang="en-US" dirty="0" smtClean="0">
                <a:solidFill>
                  <a:schemeClr val="tx1"/>
                </a:solidFill>
              </a:rPr>
              <a:t>n</a:t>
            </a:r>
            <a:r>
              <a:rPr lang="ru-RU" dirty="0" smtClean="0">
                <a:solidFill>
                  <a:schemeClr val="tx1"/>
                </a:solidFill>
              </a:rPr>
              <a:t>)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5478486" y="3283027"/>
            <a:ext cx="510734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0162906" y="2013466"/>
            <a:ext cx="1425133" cy="12228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Зигота 2</a:t>
            </a:r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7380449" y="3252598"/>
            <a:ext cx="480786" cy="563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7987229" y="1871030"/>
            <a:ext cx="1698928" cy="4645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сперматозоид 1</a:t>
            </a:r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5516269" y="2255570"/>
            <a:ext cx="474501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5989221" y="1934904"/>
            <a:ext cx="1391228" cy="426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Антеридий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89220" y="2985571"/>
            <a:ext cx="1391229" cy="3855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Архегоний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198" y="3033069"/>
            <a:ext cx="1828959" cy="499915"/>
          </a:xfrm>
          <a:prstGeom prst="rect">
            <a:avLst/>
          </a:prstGeom>
        </p:spPr>
      </p:pic>
      <p:cxnSp>
        <p:nvCxnSpPr>
          <p:cNvPr id="23" name="Прямая со стрелкой 22"/>
          <p:cNvCxnSpPr/>
          <p:nvPr/>
        </p:nvCxnSpPr>
        <p:spPr>
          <a:xfrm>
            <a:off x="7422891" y="2126107"/>
            <a:ext cx="564338" cy="2218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Стрелка вправо 27"/>
          <p:cNvSpPr/>
          <p:nvPr/>
        </p:nvSpPr>
        <p:spPr>
          <a:xfrm>
            <a:off x="9729213" y="2335575"/>
            <a:ext cx="307153" cy="8427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>
            <a:off x="10675345" y="3236338"/>
            <a:ext cx="44067" cy="1368713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 flipV="1">
            <a:off x="1961002" y="4583017"/>
            <a:ext cx="8769427" cy="2203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 flipV="1">
            <a:off x="1938969" y="3391324"/>
            <a:ext cx="11017" cy="121244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9" idx="3"/>
          </p:cNvCxnSpPr>
          <p:nvPr/>
        </p:nvCxnSpPr>
        <p:spPr>
          <a:xfrm>
            <a:off x="4164298" y="2709759"/>
            <a:ext cx="25346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4395730" y="2126107"/>
            <a:ext cx="1285791" cy="12450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Заросток </a:t>
            </a:r>
            <a:r>
              <a:rPr lang="ru-RU" sz="1600" dirty="0" smtClean="0">
                <a:solidFill>
                  <a:schemeClr val="tx1"/>
                </a:solidFill>
              </a:rPr>
              <a:t>Гаметофит</a:t>
            </a:r>
            <a:r>
              <a:rPr lang="ru-RU" dirty="0" smtClean="0">
                <a:solidFill>
                  <a:schemeClr val="tx1"/>
                </a:solidFill>
              </a:rPr>
              <a:t> 1</a:t>
            </a:r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6867987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</TotalTime>
  <Words>217</Words>
  <Application>Microsoft Office PowerPoint</Application>
  <PresentationFormat>Произвольный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Грань</vt:lpstr>
      <vt:lpstr>Чередование поколений</vt:lpstr>
      <vt:lpstr>Чередование поколений и жизненный цикл у зеленых водорослей</vt:lpstr>
      <vt:lpstr>Чередование поколений и жизненный цикл у зеленых водорослей</vt:lpstr>
      <vt:lpstr>Чередование поколений и жизненный цикл у бурых водорослей</vt:lpstr>
      <vt:lpstr>Чередование поколений и жизненный цикл у бурых водорослей</vt:lpstr>
      <vt:lpstr>Чередование поколений и жизненный цикл у мохообразных</vt:lpstr>
      <vt:lpstr>Чередование поколений и жизненный цикл у мохообразных</vt:lpstr>
      <vt:lpstr>Чередование поколений и жизненный цикл папоротников</vt:lpstr>
      <vt:lpstr>Чередование поколений и жизненный цикл у папоротников</vt:lpstr>
      <vt:lpstr>Чередование поколений и жизненный цикл голосеменных растений</vt:lpstr>
      <vt:lpstr>Чередование поколений и жизненный цикл у голосеменных растений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Чередование поколений</dc:title>
  <dc:creator>Alla</dc:creator>
  <cp:lastModifiedBy>User</cp:lastModifiedBy>
  <cp:revision>11</cp:revision>
  <dcterms:created xsi:type="dcterms:W3CDTF">2018-02-02T18:12:17Z</dcterms:created>
  <dcterms:modified xsi:type="dcterms:W3CDTF">2019-12-23T20:14:33Z</dcterms:modified>
</cp:coreProperties>
</file>