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56" r:id="rId3"/>
    <p:sldId id="257" r:id="rId4"/>
    <p:sldId id="258" r:id="rId5"/>
    <p:sldId id="259" r:id="rId6"/>
    <p:sldId id="260" r:id="rId7"/>
    <p:sldId id="265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6" r:id="rId16"/>
    <p:sldId id="278" r:id="rId17"/>
    <p:sldId id="280" r:id="rId18"/>
    <p:sldId id="281" r:id="rId19"/>
    <p:sldId id="28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71F00B62-5955-4C73-8F2E-9344F16F3E03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F358DFBE-3BDA-4776-ACD2-8786AFAEE5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detskiy-sad/raznoe/2014/10/12/uchim-dorozhnye-znaki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№ 8 «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Снеговичок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Тема: Дорожные знаки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Цель: Закрепить знания детей о видах и назначении </a:t>
            </a:r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дорожных знаков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Источник: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https://nsportal.ru/detskiy-sad/raznoe/2014/10/12/uchim-dorozhnye-znaki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714488"/>
            <a:ext cx="3288536" cy="459677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Пешеход, замедли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       ход,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Стой, дружище-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        пешеход!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Пешеходу хода нет,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Этот знак – на путь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 запрет!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Админ\Desktop\дорожные знаки\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1714488"/>
            <a:ext cx="4016356" cy="439898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214290"/>
            <a:ext cx="892971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cap="none" spc="150" dirty="0" smtClean="0">
                <a:ln w="11430"/>
                <a:solidFill>
                  <a:srgbClr val="00B05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Движение пешеходов запрещено.</a:t>
            </a:r>
            <a:endParaRPr lang="ru-RU" sz="4800" b="1" cap="none" spc="150" dirty="0">
              <a:ln w="11430"/>
              <a:solidFill>
                <a:srgbClr val="00B05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00034" y="1785926"/>
            <a:ext cx="3429024" cy="452533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Эй, постой, велосипед!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Знак заметил или нет?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Рядом твой дружок мопед.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Вам двоим – движенья нет!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479610" y="2967335"/>
            <a:ext cx="3577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rgbClr val="00B05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cap="all" spc="0" dirty="0">
              <a:ln/>
              <a:solidFill>
                <a:srgbClr val="00B05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14290"/>
            <a:ext cx="86439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Движение на велосипедах и мотоциклах запрещено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15362" name="Picture 2" descr="C:\Users\Админ\Desktop\дорожные знаки\велосипед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24" y="1714488"/>
            <a:ext cx="3714776" cy="3357587"/>
          </a:xfrm>
          <a:prstGeom prst="rect">
            <a:avLst/>
          </a:prstGeom>
          <a:noFill/>
        </p:spPr>
      </p:pic>
      <p:pic>
        <p:nvPicPr>
          <p:cNvPr id="15364" name="Picture 4" descr="http://im5-tub.yandex.net/i?id=55014132-00-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357694"/>
            <a:ext cx="2571758" cy="2143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571612"/>
            <a:ext cx="3288536" cy="47396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Прямоугольник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синего цвета,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Белый квадратик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внутри,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Нам сообщает про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то и про это,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на картинку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смотри!</a:t>
            </a:r>
          </a:p>
          <a:p>
            <a:endParaRPr lang="ru-RU" dirty="0"/>
          </a:p>
        </p:txBody>
      </p:sp>
      <p:pic>
        <p:nvPicPr>
          <p:cNvPr id="5" name="Picture 2" descr="C:\Users\Админ\Desktop\дорожные знаки\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08474" y="1409700"/>
            <a:ext cx="4264053" cy="487682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3" y="214291"/>
            <a:ext cx="876142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Информационные знаки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357298"/>
            <a:ext cx="4143404" cy="495396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Погоди, дружок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   немножко!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Видишь – вилка, видишь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       – ложка!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не будем торопиться,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Здесь мы можем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       подкрепиться!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 чего же знак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   приятный,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Ждет обед наш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	ароматный!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C:\Users\Админ\Desktop\дорожные знаки\18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285860"/>
            <a:ext cx="3714776" cy="492922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500034" y="214291"/>
            <a:ext cx="750098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Пункт питания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6215082"/>
            <a:ext cx="6150788" cy="35719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Автобус, троллейбус, трамвай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C:\Users\Админ\Desktop\дорожные знаки\2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00" y="1142984"/>
            <a:ext cx="2857500" cy="4029075"/>
          </a:xfrm>
          <a:prstGeom prst="rect">
            <a:avLst/>
          </a:prstGeom>
          <a:noFill/>
        </p:spPr>
      </p:pic>
      <p:pic>
        <p:nvPicPr>
          <p:cNvPr id="6" name="Picture 2" descr="C:\Users\Админ\Desktop\дорожные знаки\3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2857500" cy="40290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" y="285728"/>
            <a:ext cx="900115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Остановки общественного транспорта.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3" name="Picture 3" descr="C:\Users\Админ\Desktop\дорожные знаки\71_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02" y="1857364"/>
            <a:ext cx="314327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Users\Админ\Desktop\дорожные знаки\2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1785926"/>
            <a:ext cx="3214710" cy="3267058"/>
          </a:xfrm>
          <a:prstGeom prst="rect">
            <a:avLst/>
          </a:prstGeom>
          <a:noFill/>
        </p:spPr>
      </p:pic>
      <p:pic>
        <p:nvPicPr>
          <p:cNvPr id="32772" name="Picture 4" descr="C:\Users\Админ\Desktop\дорожные знаки\3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496"/>
            <a:ext cx="3929058" cy="350043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" y="0"/>
            <a:ext cx="89297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Подземный и надземный пешеходный переходы.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714488"/>
            <a:ext cx="3500462" cy="271464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что-то заболит,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Нужен доктор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          Айболит!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крест помог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в пути</a:t>
            </a: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Заболевшего спасти!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C:\Users\Админ\Desktop\дорожные знаки\3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857364"/>
            <a:ext cx="3857632" cy="4048125"/>
          </a:xfrm>
          <a:prstGeom prst="rect">
            <a:avLst/>
          </a:prstGeom>
          <a:noFill/>
        </p:spPr>
      </p:pic>
      <p:pic>
        <p:nvPicPr>
          <p:cNvPr id="34819" name="Picture 3" descr="C:\Users\Админ\Desktop\дорожные знаки\l12424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429132"/>
            <a:ext cx="3714776" cy="221457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3" y="214290"/>
            <a:ext cx="864399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Пункт первой медицинской помощи. Больница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214422"/>
            <a:ext cx="3000396" cy="335758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Если нужно 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позвонить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Вам в дороге 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срочно,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Этот знак на 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	телефон</a:t>
            </a:r>
          </a:p>
          <a:p>
            <a:r>
              <a:rPr lang="ru-RU" sz="28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Вам укажет точно.</a:t>
            </a:r>
            <a:endParaRPr lang="ru-RU" sz="2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C:\Users\Админ\Desktop\1281193170_100993172_1----128119317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928670"/>
            <a:ext cx="4572032" cy="53578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3" y="142852"/>
            <a:ext cx="835824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Телефон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214678" y="1000108"/>
            <a:ext cx="5643602" cy="25717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СВЕТОФОР.</a:t>
            </a:r>
          </a:p>
          <a:p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Пешеходный переход –</a:t>
            </a: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			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ЗЕБРА.</a:t>
            </a: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14291"/>
            <a:ext cx="7929617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Нам необходимы…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Админ\Desktop\дорожные знаки\20886094_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357562"/>
            <a:ext cx="4214810" cy="3214710"/>
          </a:xfrm>
          <a:prstGeom prst="rect">
            <a:avLst/>
          </a:prstGeom>
          <a:noFill/>
        </p:spPr>
      </p:pic>
      <p:pic>
        <p:nvPicPr>
          <p:cNvPr id="37891" name="Picture 3" descr="C:\Users\Админ\Desktop\дорожные знаки\2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214422"/>
            <a:ext cx="2781284" cy="5000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Админ\Desktop\дорожные знак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8128000" cy="450059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1" y="285728"/>
            <a:ext cx="8643998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Соблюдайте правила </a:t>
            </a:r>
          </a:p>
          <a:p>
            <a:pPr algn="ctr"/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8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дорожного движения!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дорожные знаки\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500042"/>
            <a:ext cx="7381899" cy="60722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33536"/>
            <a:ext cx="4071934" cy="443867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5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Предупреждающие знаки</a:t>
            </a:r>
            <a:r>
              <a:rPr lang="ru-RU" dirty="0" smtClean="0"/>
              <a:t>.</a:t>
            </a:r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Запрещающие знаки</a:t>
            </a:r>
          </a:p>
          <a:p>
            <a:pPr>
              <a:buFont typeface="Arial" pitchFamily="34" charset="0"/>
              <a:buChar char="•"/>
            </a:pP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Информационные знаки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3" y="214291"/>
            <a:ext cx="826996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дорожных знаков.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00B0F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дорожные знаки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500174"/>
            <a:ext cx="3429024" cy="3852862"/>
          </a:xfrm>
          <a:prstGeom prst="rect">
            <a:avLst/>
          </a:prstGeom>
          <a:noFill/>
        </p:spPr>
      </p:pic>
      <p:pic>
        <p:nvPicPr>
          <p:cNvPr id="2051" name="Picture 3" descr="C:\Users\Админ\Desktop\дорожные знаки\znak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91000" y="1428736"/>
            <a:ext cx="4667280" cy="4438650"/>
          </a:xfrm>
          <a:prstGeom prst="rect">
            <a:avLst/>
          </a:prstGeom>
          <a:noFill/>
        </p:spPr>
      </p:pic>
      <p:pic>
        <p:nvPicPr>
          <p:cNvPr id="2052" name="Picture 4" descr="C:\Users\Админ\Desktop\дорожные знаки\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1428736"/>
            <a:ext cx="4714908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Предупреждающие знаки.</a:t>
            </a:r>
            <a:endParaRPr lang="ru-RU" sz="4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Админ\Desktop\дорожные знаки\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714488"/>
            <a:ext cx="5715040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1285860"/>
            <a:ext cx="2857520" cy="52864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Треугольный 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этот знак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Понимай,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водитель, так: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железная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дорога,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Ты притормози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немного!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шлагбаум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опустили,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Чтобы поезд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пропустили.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85728"/>
            <a:ext cx="80010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Железнодорожный переезд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Админ\Desktop\дорожные знаки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071546"/>
            <a:ext cx="4357718" cy="2857520"/>
          </a:xfrm>
          <a:prstGeom prst="rect">
            <a:avLst/>
          </a:prstGeom>
          <a:noFill/>
        </p:spPr>
      </p:pic>
      <p:pic>
        <p:nvPicPr>
          <p:cNvPr id="4099" name="Picture 3" descr="C:\Users\Админ\Desktop\дорожные знаки\1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3929018"/>
            <a:ext cx="4214842" cy="2928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428736"/>
            <a:ext cx="3143272" cy="48825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Ремонтировать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шоссе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Нужно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обязательно!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 вас просит,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     чтобы все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Ехали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внимательно.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Админ\Desktop\дорожные знаки\16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285860"/>
            <a:ext cx="4857784" cy="478634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463713" y="214291"/>
            <a:ext cx="558082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b="1" cap="none" spc="150" dirty="0" smtClean="0">
                <a:ln w="11430"/>
                <a:solidFill>
                  <a:srgbClr val="FF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Дорожные работы</a:t>
            </a:r>
            <a:endParaRPr lang="ru-RU" sz="4800" b="1" cap="none" spc="150" dirty="0">
              <a:ln w="11430"/>
              <a:solidFill>
                <a:srgbClr val="FF0000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000108"/>
            <a:ext cx="2428892" cy="400052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Стоп,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водитель! Тормози!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Школа где-то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тут вблизи,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Лагерь или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детский сад!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Берегите </a:t>
            </a:r>
          </a:p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жизнь ребят.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Админ\Desktop\дорожные знаки\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214290"/>
            <a:ext cx="4705350" cy="3286148"/>
          </a:xfrm>
          <a:prstGeom prst="rect">
            <a:avLst/>
          </a:prstGeom>
          <a:noFill/>
        </p:spPr>
      </p:pic>
      <p:pic>
        <p:nvPicPr>
          <p:cNvPr id="10243" name="Picture 3" descr="C:\Users\Админ\Desktop\дорожные знаки\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643314"/>
            <a:ext cx="4524380" cy="2986109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86434" y="214291"/>
            <a:ext cx="324275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4800" b="1" cap="all" spc="0" dirty="0">
              <a:ln/>
              <a:solidFill>
                <a:srgbClr val="FF00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285720" y="1214422"/>
            <a:ext cx="3288536" cy="509684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Пешеходный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переход,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Здесь хозяин –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пешеход!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Пешехода 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пропусти,</a:t>
            </a:r>
          </a:p>
          <a:p>
            <a:r>
              <a:rPr lang="ru-RU" sz="28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Не мешай ему идти!</a:t>
            </a:r>
            <a:endParaRPr lang="ru-RU" sz="28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Админ\Desktop\дорожные знаки\26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0" y="1285860"/>
            <a:ext cx="4786346" cy="441007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16465" y="214291"/>
            <a:ext cx="605999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>Пешеходный переход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285729"/>
            <a:ext cx="914400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Запрещающие знаки.</a:t>
            </a:r>
            <a:endParaRPr lang="ru-RU" sz="4800" dirty="0"/>
          </a:p>
        </p:txBody>
      </p:sp>
      <p:pic>
        <p:nvPicPr>
          <p:cNvPr id="13315" name="Picture 3" descr="C:\Users\Админ\Desktop\дорожные знаки\znak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357298"/>
            <a:ext cx="4714908" cy="4438650"/>
          </a:xfrm>
          <a:prstGeom prst="rect">
            <a:avLst/>
          </a:prstGeom>
          <a:noFill/>
        </p:spPr>
      </p:pic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285720" y="1357298"/>
            <a:ext cx="3288536" cy="495396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Белый круг с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каемкой красной-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Запрещает что-то,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ясно?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Перед нами – знак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запрета,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Навсегда запомни </a:t>
            </a:r>
          </a:p>
          <a:p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это!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164</TotalTime>
  <Words>264</Words>
  <Application>Microsoft Office PowerPoint</Application>
  <PresentationFormat>Экран (4:3)</PresentationFormat>
  <Paragraphs>126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Муниципальное бюджетное дошкольное образовательное учреждение детский сад  № 8 «Снеговичок»</vt:lpstr>
      <vt:lpstr>Слайд 2</vt:lpstr>
      <vt:lpstr>Слайд 3</vt:lpstr>
      <vt:lpstr>Предупреждающие знаки.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Юлия</cp:lastModifiedBy>
  <cp:revision>19</cp:revision>
  <dcterms:created xsi:type="dcterms:W3CDTF">2011-04-19T16:04:18Z</dcterms:created>
  <dcterms:modified xsi:type="dcterms:W3CDTF">2019-12-23T15:39:54Z</dcterms:modified>
</cp:coreProperties>
</file>