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57" r:id="rId12"/>
    <p:sldId id="258" r:id="rId13"/>
    <p:sldId id="274" r:id="rId14"/>
    <p:sldId id="259" r:id="rId15"/>
    <p:sldId id="275" r:id="rId16"/>
    <p:sldId id="26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file:///C:\Users\&#1070;&#1083;&#1103;&#1096;&#1082;&#1072;\Desktop\&#1087;&#1088;&#1077;&#1079;.%20&#1076;.&#1088;%20&#1077;&#1083;&#1082;&#1080;\&#1077;&#1083;&#1082;&#1072;2.wav" TargetMode="External"/><Relationship Id="rId7" Type="http://schemas.openxmlformats.org/officeDocument/2006/relationships/image" Target="../media/image5.png"/><Relationship Id="rId2" Type="http://schemas.openxmlformats.org/officeDocument/2006/relationships/audio" Target="file:///C:\Users\&#1070;&#1083;&#1103;&#1096;&#1082;&#1072;\Desktop\&#1087;&#1088;&#1077;&#1079;.%20&#1076;.&#1088;%20&#1077;&#1083;&#1082;&#1080;\&#1077;&#1083;&#1082;&#1072;%201.wav" TargetMode="External"/><Relationship Id="rId1" Type="http://schemas.openxmlformats.org/officeDocument/2006/relationships/audio" Target="file:///C:\Users\&#1070;&#1083;&#1103;&#1096;&#1082;&#1072;\Downloads\female-cry_mklyg3vo%20(1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103;&#1096;&#1082;&#1072;\Desktop\&#1087;&#1088;&#1077;&#1079;.%20&#1076;.&#1088;%20&#1077;&#1083;&#1082;&#1080;\&#1077;&#1083;&#1082;&#1072;3.wav" TargetMode="Externa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avatars.mds.yandex.net/get-pdb/1679619/7c214712-070b-4c6a-905c-de6f33912f2d/s1200?webp=fals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7704" y="0"/>
            <a:ext cx="5254953" cy="6685385"/>
          </a:xfrm>
          <a:prstGeom prst="rect">
            <a:avLst/>
          </a:prstGeom>
          <a:noFill/>
        </p:spPr>
      </p:pic>
      <p:pic>
        <p:nvPicPr>
          <p:cNvPr id="21506" name="Picture 2" descr="https://img2.freepng.ru/20180315/aiq/kisspng-christmas-tree-santa-claus-clip-art-christmas-tree-line-art-5aab248a5d53c5.44931998152116545038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06370" y="3284984"/>
            <a:ext cx="1957718" cy="1080120"/>
          </a:xfrm>
          <a:prstGeom prst="rect">
            <a:avLst/>
          </a:prstGeom>
          <a:noFill/>
        </p:spPr>
      </p:pic>
      <p:sp>
        <p:nvSpPr>
          <p:cNvPr id="4" name="Дуга 3"/>
          <p:cNvSpPr/>
          <p:nvPr/>
        </p:nvSpPr>
        <p:spPr>
          <a:xfrm>
            <a:off x="3491880" y="4653136"/>
            <a:ext cx="1512168" cy="648072"/>
          </a:xfrm>
          <a:prstGeom prst="arc">
            <a:avLst>
              <a:gd name="adj1" fmla="val 9993534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female-cry_mklyg3vo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7164288" y="2924944"/>
            <a:ext cx="1152128" cy="1152128"/>
          </a:xfrm>
          <a:prstGeom prst="rect">
            <a:avLst/>
          </a:prstGeom>
        </p:spPr>
      </p:pic>
      <p:pic>
        <p:nvPicPr>
          <p:cNvPr id="6" name="елка 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7380312" y="4365104"/>
            <a:ext cx="720080" cy="720080"/>
          </a:xfrm>
          <a:prstGeom prst="rect">
            <a:avLst/>
          </a:prstGeom>
        </p:spPr>
      </p:pic>
      <p:pic>
        <p:nvPicPr>
          <p:cNvPr id="7" name="елка2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screen"/>
          <a:stretch>
            <a:fillRect/>
          </a:stretch>
        </p:blipFill>
        <p:spPr>
          <a:xfrm>
            <a:off x="7524328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1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9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2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Елочные украшения: тогда и сейчас В царские времена елочные игрушки можно было съесть., мармелад, золоченые орехи, бумажные цветы, ленты, картонные фигурки ангелочков. -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Елочные украшения: тогда и сейчас -</a:t>
            </a:r>
            <a:endParaRPr lang="ru-RU" sz="2400" b="1" dirty="0"/>
          </a:p>
        </p:txBody>
      </p:sp>
      <p:pic>
        <p:nvPicPr>
          <p:cNvPr id="44036" name="Picture 4" descr="https://ae01.alicdn.com/kf/HTB11UdbvMKTBuNkSne1q6yJoXXa6/24-2019.jpg_q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44824"/>
            <a:ext cx="3960439" cy="3960440"/>
          </a:xfrm>
          <a:prstGeom prst="rect">
            <a:avLst/>
          </a:prstGeom>
          <a:noFill/>
        </p:spPr>
      </p:pic>
      <p:pic>
        <p:nvPicPr>
          <p:cNvPr id="44038" name="Picture 6" descr="https://smarthomemaking.com/wp-content/kids/cute-and-fun-christmas-crafts-for-kids-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348880"/>
            <a:ext cx="3885972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ua.yandex.net/i?id=e70829d0eaa7fbb71c051f40aa9d0183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639352" cy="4226214"/>
          </a:xfrm>
          <a:prstGeom prst="rect">
            <a:avLst/>
          </a:prstGeom>
          <a:noFill/>
        </p:spPr>
      </p:pic>
      <p:pic>
        <p:nvPicPr>
          <p:cNvPr id="20484" name="Picture 4" descr="http://molbuk.ua/uploads/posts/2010-12/1293625913_yalynka1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54984" y="2300064"/>
            <a:ext cx="3989016" cy="45579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48691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Это были фигурные пряники, обернутые в разноцветную металлическую бумагу.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2krota.ru/wp-content/uploads/2008/12/DSC_00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5199534" cy="3466356"/>
          </a:xfrm>
          <a:prstGeom prst="rect">
            <a:avLst/>
          </a:prstGeom>
          <a:noFill/>
        </p:spPr>
      </p:pic>
      <p:pic>
        <p:nvPicPr>
          <p:cNvPr id="19460" name="Picture 4" descr="https://avatars.mds.yandex.net/get-pdb/38069/b8ce28a6-5de5-4df9-89fd-dc860f97b4e9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501008"/>
            <a:ext cx="4699060" cy="31352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005064"/>
            <a:ext cx="377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ветки также развешали засахаренные цукаты, яблоки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Но основным элементом елочного декора были зажженные свечки. -</a:t>
            </a:r>
            <a:endParaRPr lang="ru-RU" sz="2400" dirty="0"/>
          </a:p>
        </p:txBody>
      </p:sp>
      <p:pic>
        <p:nvPicPr>
          <p:cNvPr id="43010" name="Picture 2" descr="http://seattledataforgood.org/wp-content/uploads/2018/10/tannenbaum-kerzen-led-test-christbaum-kerzenhalter-silber-balan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340768"/>
            <a:ext cx="7221202" cy="480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myrussia.life/upload/post/2018/12/10/8064/gallery/1_slg8ezp3-7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764704"/>
            <a:ext cx="7632848" cy="57246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332656"/>
            <a:ext cx="23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Стеклянные игрушки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60648"/>
            <a:ext cx="4330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Современные игрушки на Елку</a:t>
            </a:r>
            <a:endParaRPr lang="ru-RU" sz="2400" b="1" dirty="0"/>
          </a:p>
        </p:txBody>
      </p:sp>
      <p:pic>
        <p:nvPicPr>
          <p:cNvPr id="45058" name="Picture 2" descr="https://kantsmir.9-18ok.ru/upload/iblock/ceb/ceb1bbfa3e8a0f3242d7c3cf5f0ab22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764704"/>
            <a:ext cx="7620000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s15-apatity.ru/images/photos/2017/Muravishky/WoiVso11xl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87079"/>
            <a:ext cx="4752528" cy="6770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ignette.wikia.nocookie.net/subnautica/images/b/ba/ELOCHKA.GIF/revision/latest?cb=20161207064354&amp;path-prefix=ru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88640"/>
            <a:ext cx="5040560" cy="6562809"/>
          </a:xfrm>
          <a:prstGeom prst="rect">
            <a:avLst/>
          </a:prstGeom>
          <a:noFill/>
        </p:spPr>
      </p:pic>
      <p:pic>
        <p:nvPicPr>
          <p:cNvPr id="3" name="елка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164288" y="4509120"/>
            <a:ext cx="1024880" cy="102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Сначала люди украшали свои дома только веточками и большими еловыми лапами, в дальнейшем стали приносить целые деревья. Но намного позднее появился обычай наряжать новогоднюю елку. -</a:t>
            </a:r>
            <a:endParaRPr lang="ru-RU" dirty="0"/>
          </a:p>
        </p:txBody>
      </p:sp>
      <p:pic>
        <p:nvPicPr>
          <p:cNvPr id="35842" name="Picture 2" descr="https://avatars.mds.yandex.net/get-pdb/1813909/0d09e90b-495d-4ad5-9677-429469398ade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204864"/>
            <a:ext cx="4320480" cy="4104456"/>
          </a:xfrm>
          <a:prstGeom prst="rect">
            <a:avLst/>
          </a:prstGeom>
          <a:noFill/>
        </p:spPr>
      </p:pic>
      <p:pic>
        <p:nvPicPr>
          <p:cNvPr id="35844" name="Picture 4" descr="https://static-eu.insales.ru/images/products/1/2411/258779499/large_75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420888"/>
            <a:ext cx="4572000" cy="340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Украшать ель в доме на Рождество первыми стали немцы еще в средние века. </a:t>
            </a:r>
            <a:endParaRPr lang="ru-RU" dirty="0"/>
          </a:p>
        </p:txBody>
      </p:sp>
      <p:pic>
        <p:nvPicPr>
          <p:cNvPr id="34818" name="Picture 2" descr="https://4u-pro.ru/wp-content/uploads/2018/12/istorija-novogodnej-elki-elki-i-girljandy_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24744"/>
            <a:ext cx="7858541" cy="5480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 на макушку дерева водрузил звездочку, как символ Вифлеемской звезды, возвестившей волхвам о рождении младенца Христа. </a:t>
            </a:r>
            <a:endParaRPr lang="ru-RU" dirty="0"/>
          </a:p>
        </p:txBody>
      </p:sp>
      <p:pic>
        <p:nvPicPr>
          <p:cNvPr id="36866" name="Picture 2" descr="http://www.100book.ru/b12911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1484784"/>
            <a:ext cx="5157191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748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Появление рождественской елки на Руси История появления новогодней елки в России началась с 1699 года. Обычай устанавливать рождественскую ель появился в стране во времена царствования Петра I, в начале 18-го века. Российским царем был издан указ о переходе на новый счет времени, отчет летоисчисления начинался от даты Рождества Христова. </a:t>
            </a:r>
            <a:endParaRPr lang="ru-RU" dirty="0"/>
          </a:p>
        </p:txBody>
      </p:sp>
      <p:pic>
        <p:nvPicPr>
          <p:cNvPr id="37892" name="Picture 4" descr="https://kashira.ru/uploads/posts/2018-12/1546164710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357353"/>
            <a:ext cx="7488832" cy="5500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История рождественской ели в СССР С приходом к власти большевиков все религиозные праздники, в том числе и Рождество, были отменены. Рождественскую ель было принято считать буржуазным атрибутом, пережитком имперского прошлого. На несколько лет эта чудесная семейная традиция стала нелегальной. -</a:t>
            </a:r>
            <a:endParaRPr lang="ru-RU" dirty="0"/>
          </a:p>
        </p:txBody>
      </p:sp>
      <p:pic>
        <p:nvPicPr>
          <p:cNvPr id="38914" name="Picture 2" descr="https://b1.culture.ru/c/6227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556792"/>
            <a:ext cx="914400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Лишь в 1935 году, благодаря заметке партийного деятеля Павла </a:t>
            </a:r>
            <a:r>
              <a:rPr lang="ru-RU" dirty="0" err="1" smtClean="0"/>
              <a:t>Постышева</a:t>
            </a:r>
            <a:r>
              <a:rPr lang="ru-RU" dirty="0" smtClean="0"/>
              <a:t> в главном коммунистическом издании тех лет – газете «Правда», этому вечнозеленому дереву вновь вернулось незаслуженно забытое признание его как символа наступающего года. -</a:t>
            </a:r>
            <a:endParaRPr lang="ru-RU" dirty="0"/>
          </a:p>
        </p:txBody>
      </p:sp>
      <p:pic>
        <p:nvPicPr>
          <p:cNvPr id="39938" name="Picture 2" descr="https://ic.pics.livejournal.com/p_syutkin/64914398/520247/520247_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124744"/>
            <a:ext cx="5328592" cy="1944216"/>
          </a:xfrm>
          <a:prstGeom prst="rect">
            <a:avLst/>
          </a:prstGeom>
          <a:noFill/>
        </p:spPr>
      </p:pic>
      <p:pic>
        <p:nvPicPr>
          <p:cNvPr id="39940" name="Picture 4" descr="https://avatars.mds.yandex.net/get-zen_doc/1583807/pub_5daeeb7c2beb4900ada0b770_5dba7af52fda8600b05cf2ac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2936"/>
            <a:ext cx="5449066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Вместо Вифлеемской звезды ее верхушку украшает красная пятиконечная звезда — официальный символ Советской России. - С тех пор елки стали называться «новогодними», а не «рождественскими», а сами деревья и праздники – не рождественскими, а новогодними. </a:t>
            </a:r>
            <a:endParaRPr lang="ru-RU" sz="2000" dirty="0"/>
          </a:p>
        </p:txBody>
      </p:sp>
      <p:pic>
        <p:nvPicPr>
          <p:cNvPr id="40962" name="Picture 2" descr="https://avatars.mds.yandex.net/get-pdb/1789050/5350c373-b1aa-46a4-b14a-5ee558e145d6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02256" y="1556792"/>
            <a:ext cx="4941744" cy="4320480"/>
          </a:xfrm>
          <a:prstGeom prst="rect">
            <a:avLst/>
          </a:prstGeom>
          <a:noFill/>
        </p:spPr>
      </p:pic>
      <p:pic>
        <p:nvPicPr>
          <p:cNvPr id="4" name="Picture 2" descr="http://www.100book.ru/b12911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484784"/>
            <a:ext cx="3816424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388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Для детей в 1938 году в Москве, в Колонном зале Дома Союзов, установили огромную многометровую елку с десятками тысяч стеклянных шаров и игрушек. С тех пор каждый год в этом зале стоит гигантская новогодняя ель и устраиваются детские праздники. -</a:t>
            </a:r>
            <a:endParaRPr lang="ru-RU" sz="2000" dirty="0"/>
          </a:p>
        </p:txBody>
      </p:sp>
      <p:pic>
        <p:nvPicPr>
          <p:cNvPr id="41986" name="Picture 2" descr="http://imperia36.ru/uploads/product/300/350/MIR_21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340768"/>
            <a:ext cx="7938120" cy="5298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357</Words>
  <Application>Microsoft Office PowerPoint</Application>
  <PresentationFormat>Экран (4:3)</PresentationFormat>
  <Paragraphs>15</Paragraphs>
  <Slides>17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Юляшка</dc:creator>
  <cp:lastModifiedBy>Юляшка</cp:lastModifiedBy>
  <cp:revision>7</cp:revision>
  <dcterms:created xsi:type="dcterms:W3CDTF">2019-12-23T17:44:40Z</dcterms:created>
  <dcterms:modified xsi:type="dcterms:W3CDTF">2019-12-23T19:57:53Z</dcterms:modified>
</cp:coreProperties>
</file>