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408340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2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4701902" cy="3674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871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916831"/>
            <a:ext cx="4918639" cy="3234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29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916832"/>
            <a:ext cx="4664579" cy="3108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740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628800"/>
            <a:ext cx="4941201" cy="3682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857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3636249" cy="4070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21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4511463" cy="3365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03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Home-PC</cp:lastModifiedBy>
  <cp:revision>9</cp:revision>
  <dcterms:created xsi:type="dcterms:W3CDTF">2019-04-24T04:19:21Z</dcterms:created>
  <dcterms:modified xsi:type="dcterms:W3CDTF">2019-12-23T17:42:33Z</dcterms:modified>
</cp:coreProperties>
</file>