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77" r:id="rId5"/>
    <p:sldId id="285" r:id="rId6"/>
    <p:sldId id="278" r:id="rId7"/>
    <p:sldId id="286" r:id="rId8"/>
    <p:sldId id="284" r:id="rId9"/>
    <p:sldId id="279" r:id="rId10"/>
    <p:sldId id="280" r:id="rId11"/>
    <p:sldId id="281" r:id="rId12"/>
    <p:sldId id="282" r:id="rId13"/>
    <p:sldId id="283" r:id="rId14"/>
    <p:sldId id="289" r:id="rId15"/>
    <p:sldId id="29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404664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называют </a:t>
            </a: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деда Мороза </a:t>
            </a: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разных странах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861048"/>
            <a:ext cx="63278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: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 ГБДОУ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/с №33 </a:t>
            </a:r>
          </a:p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Санкт-Петербурга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iknowit.ru/image_base/2010/pimg_1387_1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836712"/>
            <a:ext cx="732715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iknowit.ru/image_base/2010/pimg_1382_1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3600450" cy="4572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53024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Пьер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Ноэль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(Пер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Ноэль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052736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Этот Дед Мороз – французский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переводе его имя значит «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рождественский отец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Говорят, к каждому дому он подъезжает на ослике, и везет с собой плетеную корзинку, полную рождественских и новогодних подарков.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Пьера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Ноэля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есть злой двойник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Пьэр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Фуэтар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который вместо подарков одаривает детей розгами, он носит их с собой целый пучок.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слову, Пьер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Ноэль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раскладывает подарки в услужливо выставленные перед камином сапожки и ботинки, а в дом попадает через каминную трубу.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iknowit.ru/image_base/2010/pimg_1384_1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32656"/>
            <a:ext cx="4572000" cy="29908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548680"/>
            <a:ext cx="27621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Йоулупукки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573016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Это ни кто иной, как наш </a:t>
            </a:r>
            <a:r>
              <a:rPr lang="ru-RU" sz="2000" dirty="0" err="1" smtClean="0"/>
              <a:t>старый-добрый</a:t>
            </a:r>
            <a:r>
              <a:rPr lang="ru-RU" sz="2000" dirty="0" smtClean="0"/>
              <a:t> знакомый, Дед Мороз, В Финляндии его прозвали так странно из-за того, что этот приветливый дедок разъезжает на небольшой повозке, в которую впряжен козел</a:t>
            </a:r>
            <a:r>
              <a:rPr lang="ru-RU" sz="2000" dirty="0" smtClean="0"/>
              <a:t>…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В переводе с Финского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Йоулупукки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значит «</a:t>
            </a:r>
            <a:r>
              <a:rPr lang="ru-RU" sz="2000" b="1" i="1" dirty="0" smtClean="0"/>
              <a:t>рождественский козел</a:t>
            </a:r>
            <a:r>
              <a:rPr lang="ru-RU" sz="2000" dirty="0" smtClean="0"/>
              <a:t>». Одет этот Дед Мороз в конусообразную шляпу красного цвета и красную короткую шубу. Рядом с ним всегда есть помощники-гномы, да и сам он на гнома похож, такой же </a:t>
            </a:r>
            <a:r>
              <a:rPr lang="ru-RU" sz="2000" dirty="0" smtClean="0"/>
              <a:t>низкорослый.</a:t>
            </a:r>
          </a:p>
          <a:p>
            <a:r>
              <a:rPr lang="ru-RU" sz="2000" dirty="0" smtClean="0"/>
              <a:t> </a:t>
            </a:r>
            <a:r>
              <a:rPr lang="ru-RU" sz="2000" dirty="0" err="1" smtClean="0"/>
              <a:t>Йоулупукки</a:t>
            </a:r>
            <a:r>
              <a:rPr lang="ru-RU" sz="2000" dirty="0" smtClean="0"/>
              <a:t> имеет очень хороший слух, и знает обо всем, чего желают дети, даже если это сказано шепотом.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iknowit.ru/image_base/2010/pimg_1383_1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764704"/>
            <a:ext cx="4572000" cy="31718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548680"/>
            <a:ext cx="14096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Ниссе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437112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Таков аналог Деда Мороза в Норвегии и Дании.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один персонаж, а велико множество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Ниссе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норвежские домовые.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Маленькие, с крохотными бородками и в красных вязаных колпачках. Тех, кто приходит в новогодние праздники, называют Рождественскими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Ниссе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Ниссе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живет недалеко от Осло, в городе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Дрёбак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Как называют Деда Мороза в разных странах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4032448" cy="5136719"/>
          </a:xfrm>
          <a:prstGeom prst="rect">
            <a:avLst/>
          </a:prstGeom>
          <a:noFill/>
        </p:spPr>
      </p:pic>
      <p:pic>
        <p:nvPicPr>
          <p:cNvPr id="4" name="Picture 2" descr="Как называют Деда Мороза в разных странах мир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340768"/>
            <a:ext cx="4183073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Как называют Деда Мороза в разных странах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4811191" cy="6128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260648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Скоро один из самых ярких и праздничных дней в году, и все ждут его с нетерпением. Взрослые – чтоб поскорее закончить все дела в старом году и отдохнуть во время последующих новогодних праздников.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ждут от Нового Года в первую очередь подарков и сказочных чудес.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knowit.ru/image_base/2010/pimg_1386_1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16832"/>
            <a:ext cx="5616624" cy="4212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764704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Деды Морозы приносят подарки, но каждый делает это по-своему: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елку кладет подарок российский Дед Мороз.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носке обнаруживают подарки англичане и ирландцы,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ботинке — мексиканцы.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Новогодние подарки сваливаются в дымоход во Франции,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балкон — в Испании.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Швеции Дед Мороз подкладывает подарки к печке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в Германии оставляет на подоконнике.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05064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Деды Морозы — они все такие неодинаковые!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Выглядят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по-разному, один добрый, а другой может и пожурить.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каждого есть свой персональный способ проникнуть в праздничный дом.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какой бы ты ни был, Дед Мороз, ты есть для того, чтобы поздравить и вручить подарок!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1340768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764704"/>
            <a:ext cx="813690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 такого малыша в России, который не знал бы, кто он такой – этот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 Мороз.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Дед с посохом, в красной шубе, красной шапке, с длинной пышной бородой до пояса и мешком подарков за спиной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 этот знаком чуть ли не каждому с самого детства, еще со времен новогодних утренников, когда в ярко украшенном зале под пахучей елкой, увешанной гирляндами, рассказывали все новогодние стихи белобородому деду да его внучке Снегурочке.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славянским преданьям, живет Дед Мороз со своей внучкой Снегурочкой в глухой лесной чащобе, целый год занимается подарками и читает письма от детей, а потом за одну новогоднюю ночь разносит всем детям желанные игрушки или сладости.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Сейчас официальная резиденция Деда Мороза в России – Великий Устюг. Именно туда попадают все письма с детскими мечтами.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Белоруссии это Беловежская Пуща. Белорусский Дед Мороз, кроме того, не ограничивается только красной шубой в гардеробе – у него есть и синяя, и белая, и серебристая и др., а называют его еще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Дзяд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Мароз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или Зюзя.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Как называют Деда Мороза в разных странах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76672"/>
            <a:ext cx="4463058" cy="568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Как называют Деда Мороза в разных странах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04664"/>
            <a:ext cx="4629963" cy="5897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871296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Святой Николай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Наряду с Дедом Морозом и Снегурочкой в Украине есть еще один новогодний персонаж – Святой Николай. Это одна из ипостасей Николая Чудотворца, всемирно известного святого. Его праздник отмечают в ночь с 18 на 19 декабря, и традиционно дети получают в этот праздник сладости под подушку. Вредные же и непослушные детишки поутру достают из-под подушки… ивовые розги.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отличие от Деда Мороза, Николай, по преданиям, носил белые одежды и короткую бороду, а приходил к детям ночью через окошко.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Святой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Николас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Święty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Mikołaj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он же Святой Николай такое имя получил новогодний персонаж в Польше и Бельгии. В этих странах день Святого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Николаса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отмечают с 5 на 6 декабря. Святой разносит подарки по домам, и оставляет их в специально приготовленных детьми сапожках или носках. А корни этой традиции лежат глубоко во времени. По одной из легенд, Святой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Николас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спустился в дом через дымоход, но выронил мешок с подарками, и они посыпались в сушащиеся возле огня носки и промокши от снега сапоги. В этих странах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Николас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одет в белую расшитую золотом мантию епископа (ведь очень-очень давно он и был епископом). А подарки за ним носит прислужник Питер.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s://img.depo.ua/745xX/Dec2017/34812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6336704" cy="6422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bf/1f/2f/bf1f2f5b4c2f39480faf621b4dcf7c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764704"/>
            <a:ext cx="856895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Санта Клаус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Еще один не менее популярный новогодний персонаж это Санта Клаус. Подарки он разносит и почитается в Соединенных Штатах Америки, в Канаде и Австралии. Этот пухленький старичок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известен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всем.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Деда Мороза его отличает одежда: Санта-Клаус одет не в шубу, а в короткую красную курточку, а так же красные штаны. На голове у него красный колпак, а на носу неизменные очки. Санта Клаус имеет привычку весело раскатисто смеяться («Хо-хо-хо!»), и говорить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Marry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Christmas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Every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!».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Австралийский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 Санта Клаус одет в легкие шорты и рубашку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ведь там на Рождество и Новый Год очень жарко, в Австралии это лето). Разъезжает Санта по небу на санях со свитой эльфов и подарками, в запряжены северные олени. Подарки детишкам Санта Клаус раскладывает под елку, а так же в услужливо развешанные над камином носки.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 Санта попадает через дымоход. Живет он в Лапландии, где мастерить подарки ему помогает целая армия новогодних эльфов и других волшебных существ.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921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называют деда Мороза в разных странах</dc:title>
  <dc:creator>валентина</dc:creator>
  <cp:lastModifiedBy>валентина</cp:lastModifiedBy>
  <cp:revision>15</cp:revision>
  <dcterms:created xsi:type="dcterms:W3CDTF">2019-12-23T16:37:24Z</dcterms:created>
  <dcterms:modified xsi:type="dcterms:W3CDTF">2019-12-23T18:13:03Z</dcterms:modified>
</cp:coreProperties>
</file>