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089CAB-BDE2-43D5-9FD2-923B719D3D89}" type="datetimeFigureOut">
              <a:rPr lang="ru-RU" smtClean="0"/>
              <a:t>23.12.2019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8744E5-D261-43B1-9618-F12520397C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37-370001_яндекс-фотки-открытая-книга-пнг.pn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0" y="-1"/>
            <a:ext cx="9144000" cy="6860631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331640" y="2636912"/>
            <a:ext cx="6768752" cy="1944216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r>
              <a:rPr lang="ru-RU" sz="22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Конспект по организации хозяйственно-бытового труда «Книжная мастерская» в средней группе.</a:t>
            </a:r>
            <a: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ru-RU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endParaRPr lang="ru-RU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-370001_яндекс-фотки-открытая-книга-пнг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59632" y="1988840"/>
            <a:ext cx="6768752" cy="3816424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/>
              <a:t>Цель:</a:t>
            </a:r>
            <a:r>
              <a:rPr lang="ru-RU" sz="1600" dirty="0"/>
              <a:t> </a:t>
            </a:r>
            <a:r>
              <a:rPr lang="ru-RU" sz="1600" dirty="0" smtClean="0"/>
              <a:t>закреплять </a:t>
            </a:r>
            <a:r>
              <a:rPr lang="ru-RU" sz="1600" dirty="0"/>
              <a:t>и совершенствовать умения, приобретённые ранее в трудовой деятельности.</a:t>
            </a:r>
            <a:br>
              <a:rPr lang="ru-RU" sz="1600" dirty="0"/>
            </a:br>
            <a:r>
              <a:rPr lang="ru-RU" sz="1600" dirty="0" smtClean="0"/>
              <a:t> </a:t>
            </a:r>
            <a:r>
              <a:rPr lang="ru-RU" sz="1600" b="1" dirty="0" smtClean="0"/>
              <a:t>Задачи</a:t>
            </a:r>
            <a:r>
              <a:rPr lang="ru-RU" sz="1600" b="1" dirty="0"/>
              <a:t>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Образовательные:</a:t>
            </a:r>
            <a:r>
              <a:rPr lang="ru-RU" sz="1600" dirty="0"/>
              <a:t> продолжать учить детей ремонтировать книги, учить правильному обращению с книгой;</a:t>
            </a:r>
            <a:br>
              <a:rPr lang="ru-RU" sz="1600" dirty="0"/>
            </a:br>
            <a:r>
              <a:rPr lang="ru-RU" sz="1600" b="1" dirty="0"/>
              <a:t>Развивающие:</a:t>
            </a:r>
            <a:r>
              <a:rPr lang="ru-RU" sz="1600" dirty="0"/>
              <a:t> развитие мелкой моторики рук, глазомера, развитие трудовых умений и навыков.</a:t>
            </a:r>
            <a:br>
              <a:rPr lang="ru-RU" sz="1600" dirty="0"/>
            </a:br>
            <a:r>
              <a:rPr lang="ru-RU" sz="1600" b="1" dirty="0"/>
              <a:t>Воспитательные:</a:t>
            </a:r>
            <a:r>
              <a:rPr lang="ru-RU" sz="1600" dirty="0"/>
              <a:t> воспитывать в детях чувство доброты, желание участвовать в совместной трудовой деятельности, самостоятельность и аккуратность, доводить начатое дело до конца, воспитывать желание трудиться на благо других, воспитывать бережное отношение к книгам,</a:t>
            </a:r>
            <a:br>
              <a:rPr lang="ru-RU" sz="1600" dirty="0"/>
            </a:br>
            <a:r>
              <a:rPr lang="ru-RU" sz="1600" dirty="0"/>
              <a:t>воспитывать дружеские взаимоотношения между детьми, находить общий интерес; формировать отзывчивость, помогать младшим..</a:t>
            </a:r>
            <a:br>
              <a:rPr lang="ru-RU" sz="1600" dirty="0"/>
            </a:br>
            <a:r>
              <a:rPr lang="ru-RU" sz="1600" b="1" dirty="0"/>
              <a:t>Оборудование:</a:t>
            </a:r>
            <a:r>
              <a:rPr lang="ru-RU" sz="1600" dirty="0"/>
              <a:t> книги, которые нужно «полечить»; ножницы, клей;</a:t>
            </a:r>
            <a:br>
              <a:rPr lang="ru-RU" sz="1600" dirty="0"/>
            </a:br>
            <a:r>
              <a:rPr lang="ru-RU" sz="1600" dirty="0"/>
              <a:t>подкладочные листы, салфетки бумажные; полоски белой бумаги, вывеска «Книжная мастерская»..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-370001_яндекс-фотки-открытая-книга-пнг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2132856"/>
            <a:ext cx="7056784" cy="367240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 smtClean="0"/>
              <a:t>                 Ход </a:t>
            </a:r>
            <a:r>
              <a:rPr lang="ru-RU" sz="1600" b="1" dirty="0"/>
              <a:t>трудовой деятельности: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 smtClean="0"/>
              <a:t>Организационный </a:t>
            </a:r>
            <a:r>
              <a:rPr lang="ru-RU" sz="1600" dirty="0"/>
              <a:t>момент.</a:t>
            </a:r>
            <a:br>
              <a:rPr lang="ru-RU" sz="1600" dirty="0"/>
            </a:br>
            <a:r>
              <a:rPr lang="ru-RU" sz="1600" b="1" dirty="0" smtClean="0"/>
              <a:t>Воспитатель</a:t>
            </a:r>
            <a:r>
              <a:rPr lang="ru-RU" sz="1600" b="1" dirty="0"/>
              <a:t>:</a:t>
            </a:r>
            <a:r>
              <a:rPr lang="ru-RU" sz="1600" dirty="0"/>
              <a:t> Ребята, сегодня к нам пришла посылка из младшей группы. Хотите посмотреть, что в ней? Это что? </a:t>
            </a:r>
            <a:br>
              <a:rPr lang="ru-RU" sz="1600" dirty="0"/>
            </a:br>
            <a:r>
              <a:rPr lang="ru-RU" sz="1600" b="1" dirty="0"/>
              <a:t>Дети: </a:t>
            </a:r>
            <a:r>
              <a:rPr lang="ru-RU" sz="1600" dirty="0"/>
              <a:t>Книга!</a:t>
            </a:r>
            <a:br>
              <a:rPr lang="ru-RU" sz="1600" dirty="0"/>
            </a:br>
            <a:r>
              <a:rPr lang="ru-RU" sz="1600" b="1" dirty="0"/>
              <a:t>Воспитатель:</a:t>
            </a:r>
            <a:r>
              <a:rPr lang="ru-RU" sz="1600" dirty="0"/>
              <a:t> Ребята, а как вы думаете: что с этими книгами не так? </a:t>
            </a:r>
            <a:br>
              <a:rPr lang="ru-RU" sz="1600" dirty="0"/>
            </a:br>
            <a:r>
              <a:rPr lang="ru-RU" sz="1600" b="1" dirty="0"/>
              <a:t>Дети: </a:t>
            </a:r>
            <a:r>
              <a:rPr lang="ru-RU" sz="1600" dirty="0"/>
              <a:t>порваны (их не берегли, с ними неправильно обращались).</a:t>
            </a:r>
            <a:br>
              <a:rPr lang="ru-RU" sz="1600" dirty="0"/>
            </a:br>
            <a:r>
              <a:rPr lang="ru-RU" sz="1600" b="1" dirty="0"/>
              <a:t>Воспитатель: Ребята младшей группы просят нас о помощи: Вылечить их книги. ПОМОЖЕМ? </a:t>
            </a:r>
            <a:r>
              <a:rPr lang="ru-RU" sz="1600" dirty="0"/>
              <a:t> Очень много людей трудятся над созданием одной книги. Большой путь проходит книга до того, как попадёт к нам в руки.</a:t>
            </a:r>
            <a:br>
              <a:rPr lang="ru-RU" sz="1600" dirty="0"/>
            </a:br>
            <a:r>
              <a:rPr lang="ru-RU" sz="1600" dirty="0"/>
              <a:t>Поэтому беречь книги - это значит уважать труд этих людей. А как нужно обращаться с книгой, чтобы она всегда была в порядке? </a:t>
            </a:r>
            <a:br>
              <a:rPr lang="ru-RU" sz="1600" dirty="0"/>
            </a:br>
            <a:r>
              <a:rPr lang="ru-RU" sz="1600" b="1" dirty="0"/>
              <a:t>Ответы детей: (картинки)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1.Не рисовать, не писать ничего в книгах.</a:t>
            </a:r>
            <a:br>
              <a:rPr lang="ru-RU" sz="1600" i="1" dirty="0"/>
            </a:br>
            <a:r>
              <a:rPr lang="ru-RU" sz="1600" i="1" dirty="0"/>
              <a:t>2.Не вырывать листы, не вырезать картинки;</a:t>
            </a:r>
            <a:br>
              <a:rPr lang="ru-RU" sz="1600" i="1" dirty="0"/>
            </a:br>
            <a:r>
              <a:rPr lang="ru-RU" sz="1600" i="1" dirty="0"/>
              <a:t>3.Смотреть книгу чистыми руками;</a:t>
            </a:r>
            <a:br>
              <a:rPr lang="ru-RU" sz="1600" i="1" dirty="0"/>
            </a:br>
            <a:r>
              <a:rPr lang="ru-RU" sz="1600" i="1" dirty="0"/>
              <a:t>4 Не читать книгу во время </a:t>
            </a:r>
            <a:r>
              <a:rPr lang="ru-RU" sz="1600" i="1" dirty="0" smtClean="0"/>
              <a:t>еды.</a:t>
            </a:r>
            <a:r>
              <a:rPr lang="ru-RU" sz="2400" dirty="0"/>
              <a:t/>
            </a:r>
            <a:br>
              <a:rPr lang="ru-RU" sz="2400" dirty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-370001_яндекс-фотки-открытая-книга-пнг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1" y="0"/>
            <a:ext cx="9143999" cy="6858000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1988840"/>
            <a:ext cx="6984776" cy="3960440"/>
          </a:xfrm>
        </p:spPr>
        <p:txBody>
          <a:bodyPr>
            <a:normAutofit/>
          </a:bodyPr>
          <a:lstStyle/>
          <a:p>
            <a:pPr algn="l"/>
            <a:r>
              <a:rPr lang="ru-RU" sz="1600" b="1" dirty="0"/>
              <a:t>Воспитатель:</a:t>
            </a:r>
            <a:r>
              <a:rPr lang="ru-RU" sz="1600" dirty="0"/>
              <a:t> Дети, а для чего нам нужны книги? </a:t>
            </a:r>
            <a:br>
              <a:rPr lang="ru-RU" sz="1600" dirty="0"/>
            </a:br>
            <a:r>
              <a:rPr lang="ru-RU" sz="1600" b="1" dirty="0"/>
              <a:t>Дети</a:t>
            </a:r>
            <a:r>
              <a:rPr lang="ru-RU" sz="1600" i="1" dirty="0"/>
              <a:t>: чтобы читать, рассматривать картинки, узнавать что-то новое, интересное, полезное, учить буквы.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Воспитатель:</a:t>
            </a:r>
            <a:r>
              <a:rPr lang="ru-RU" sz="1600" dirty="0"/>
              <a:t> Правильно. Книга - это наш лучший друг, из неё мы черпаем знания. </a:t>
            </a:r>
            <a:r>
              <a:rPr lang="ru-RU" sz="1600" i="1" dirty="0"/>
              <a:t/>
            </a:r>
            <a:br>
              <a:rPr lang="ru-RU" sz="1600" i="1" dirty="0"/>
            </a:br>
            <a:r>
              <a:rPr lang="ru-RU" sz="1600" dirty="0"/>
              <a:t>А вы мне поможете «вылечить» эти книги?</a:t>
            </a:r>
            <a:br>
              <a:rPr lang="ru-RU" sz="1600" dirty="0"/>
            </a:br>
            <a:r>
              <a:rPr lang="ru-RU" sz="1600" b="1" dirty="0"/>
              <a:t>Дети:</a:t>
            </a:r>
            <a:r>
              <a:rPr lang="ru-RU" sz="1600" dirty="0"/>
              <a:t> Да!</a:t>
            </a:r>
            <a:br>
              <a:rPr lang="ru-RU" sz="1600" dirty="0"/>
            </a:br>
            <a:r>
              <a:rPr lang="ru-RU" sz="1600" b="1" dirty="0"/>
              <a:t>Воспитатель:</a:t>
            </a:r>
            <a:r>
              <a:rPr lang="ru-RU" sz="1600" dirty="0"/>
              <a:t>  </a:t>
            </a:r>
            <a:br>
              <a:rPr lang="ru-RU" sz="1600" dirty="0"/>
            </a:br>
            <a:r>
              <a:rPr lang="ru-RU" sz="1600" dirty="0"/>
              <a:t>Нам предстоит работа по ремонту книг, нужно набраться сил.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-370001_яндекс-фотки-открытая-книга-пнг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90101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1916832"/>
            <a:ext cx="7128792" cy="4320480"/>
          </a:xfrm>
        </p:spPr>
        <p:txBody>
          <a:bodyPr>
            <a:normAutofit/>
          </a:bodyPr>
          <a:lstStyle/>
          <a:p>
            <a:pPr algn="l"/>
            <a:r>
              <a:rPr lang="ru-RU" sz="1400" b="1" dirty="0"/>
              <a:t>Физкультминутка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b="1" dirty="0"/>
              <a:t>«Книга»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Открывай скорее книжку!                                            </a:t>
            </a:r>
            <a:r>
              <a:rPr lang="ru-RU" sz="1400" i="1" dirty="0"/>
              <a:t>Развести руки в стороны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В книжке мошка, мышка, мишка</a:t>
            </a:r>
            <a:r>
              <a:rPr lang="ru-RU" sz="1400" i="1" dirty="0"/>
              <a:t>,                                по тексту</a:t>
            </a:r>
            <a:r>
              <a:rPr lang="ru-RU" sz="1400" dirty="0"/>
              <a:t>                 </a:t>
            </a:r>
            <a:br>
              <a:rPr lang="ru-RU" sz="1400" dirty="0"/>
            </a:br>
            <a:r>
              <a:rPr lang="ru-RU" sz="1400" dirty="0"/>
              <a:t>В книжке мячик круглый бок,</a:t>
            </a:r>
            <a:br>
              <a:rPr lang="ru-RU" sz="1400" dirty="0"/>
            </a:br>
            <a:r>
              <a:rPr lang="ru-RU" sz="1400" dirty="0"/>
              <a:t>Вверх, вниз, прыг, скок.</a:t>
            </a:r>
            <a:br>
              <a:rPr lang="ru-RU" sz="1400" dirty="0"/>
            </a:br>
            <a:r>
              <a:rPr lang="ru-RU" sz="1400" dirty="0"/>
              <a:t>В книжке зонт, открой и пой,                                      </a:t>
            </a:r>
            <a:r>
              <a:rPr lang="ru-RU" sz="1400" i="1" dirty="0"/>
              <a:t>Поднять руки вверх над головой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Дождик льёт, а ты сухой!                                            </a:t>
            </a:r>
            <a:r>
              <a:rPr lang="ru-RU" sz="1400" i="1" dirty="0"/>
              <a:t>Пальчиками по коленям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Киска в книжке близко – </a:t>
            </a:r>
            <a:r>
              <a:rPr lang="ru-RU" sz="1400" dirty="0" err="1"/>
              <a:t>близко</a:t>
            </a:r>
            <a:r>
              <a:rPr lang="ru-RU" sz="1400" dirty="0"/>
              <a:t>                                  </a:t>
            </a:r>
            <a:r>
              <a:rPr lang="ru-RU" sz="1400" i="1" dirty="0"/>
              <a:t>Поглаживание рук.</a:t>
            </a:r>
            <a:r>
              <a:rPr lang="ru-RU" sz="1400" dirty="0"/>
              <a:t/>
            </a:r>
            <a:br>
              <a:rPr lang="ru-RU" sz="1400" dirty="0"/>
            </a:br>
            <a:r>
              <a:rPr lang="ru-RU" sz="1400" dirty="0"/>
              <a:t>На цветной картинке киску</a:t>
            </a:r>
            <a:br>
              <a:rPr lang="ru-RU" sz="1400" dirty="0"/>
            </a:br>
            <a:r>
              <a:rPr lang="ru-RU" sz="1400" dirty="0"/>
              <a:t>Долго глажку я рукой –</a:t>
            </a:r>
            <a:br>
              <a:rPr lang="ru-RU" sz="1400" dirty="0"/>
            </a:br>
            <a:r>
              <a:rPr lang="ru-RU" sz="1400" dirty="0"/>
              <a:t>Ведь у киски мех такой</a:t>
            </a:r>
            <a:r>
              <a:rPr lang="ru-RU" sz="1800" dirty="0"/>
              <a:t/>
            </a:r>
            <a:br>
              <a:rPr lang="ru-RU" sz="1800" dirty="0"/>
            </a:br>
            <a:endParaRPr lang="ru-RU" sz="1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-370001_яндекс-фотки-открытая-книга-пнг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1916832"/>
            <a:ext cx="6768752" cy="3888432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/>
              <a:t>Воспитатель:</a:t>
            </a:r>
            <a:r>
              <a:rPr lang="ru-RU" sz="1600" dirty="0"/>
              <a:t> Теперь можно открывать нашу книжную мастерскую. Что нам понадобится для их ремонта? Ножницы, клей, бумага.</a:t>
            </a:r>
            <a:br>
              <a:rPr lang="ru-RU" sz="1600" dirty="0"/>
            </a:br>
            <a:r>
              <a:rPr lang="ru-RU" sz="1600" u="sng" dirty="0"/>
              <a:t>Нужно обязательно вспомнить правила безопасной работы с ножницами: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1. Работать с ножницами нужно только на своем рабочем месте.</a:t>
            </a:r>
            <a:br>
              <a:rPr lang="ru-RU" sz="1600" i="1" dirty="0"/>
            </a:br>
            <a:r>
              <a:rPr lang="ru-RU" sz="1600" i="1" dirty="0"/>
              <a:t>2. Следи за движением лезвий во время работы.</a:t>
            </a:r>
            <a:br>
              <a:rPr lang="ru-RU" sz="1600" i="1" dirty="0"/>
            </a:br>
            <a:r>
              <a:rPr lang="ru-RU" sz="1600" i="1" dirty="0"/>
              <a:t>3. Ножницы клади кольцами к себе.</a:t>
            </a:r>
            <a:br>
              <a:rPr lang="ru-RU" sz="1600" i="1" dirty="0"/>
            </a:br>
            <a:r>
              <a:rPr lang="ru-RU" sz="1600" i="1" dirty="0"/>
              <a:t>4. Подавай ножницы кольцами вперед.</a:t>
            </a:r>
            <a:br>
              <a:rPr lang="ru-RU" sz="1600" i="1" dirty="0"/>
            </a:br>
            <a:r>
              <a:rPr lang="ru-RU" sz="1600" i="1" dirty="0"/>
              <a:t>5. Не оставляй ножницы открытыми, храни их в чехле.</a:t>
            </a:r>
            <a:br>
              <a:rPr lang="ru-RU" sz="1600" i="1" dirty="0"/>
            </a:br>
            <a:r>
              <a:rPr lang="ru-RU" sz="1600" i="1" dirty="0"/>
              <a:t>6. Не играй с ножницами.</a:t>
            </a:r>
            <a:br>
              <a:rPr lang="ru-RU" sz="1600" i="1" dirty="0"/>
            </a:br>
            <a:r>
              <a:rPr lang="ru-RU" sz="1600" i="1" dirty="0"/>
              <a:t>7. Не подноси ножницы к лицу.</a:t>
            </a:r>
            <a:br>
              <a:rPr lang="ru-RU" sz="1600" i="1" dirty="0"/>
            </a:br>
            <a:r>
              <a:rPr lang="ru-RU" sz="1600" i="1" dirty="0"/>
              <a:t>8. Храни ножницы в чехле.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i="1" dirty="0"/>
              <a:t>Самостоятельная работа детей.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b="1" dirty="0"/>
              <a:t>Воспитатель:</a:t>
            </a:r>
            <a:r>
              <a:rPr lang="ru-RU" sz="1600" dirty="0"/>
              <a:t> Прежде чем приступить к ремонту книг. Нужно вспомнить, как мы будем делать новый корешок у книги. </a:t>
            </a:r>
            <a:br>
              <a:rPr lang="ru-RU" sz="1600" dirty="0"/>
            </a:br>
            <a:r>
              <a:rPr lang="ru-RU" sz="1600" i="1" dirty="0"/>
              <a:t>(Сначала берём полоску бумаги, прикладываем полоску к книге и отрезаем нужной длины. Затем берем клей, смазываем полоску и наклеиваем на корешок у книги).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37-370001_яндекс-фотки-открытая-книга-пнг.pn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0" y="0"/>
            <a:ext cx="9144000" cy="6857999"/>
          </a:xfrm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87624" y="2060848"/>
            <a:ext cx="6840760" cy="3672408"/>
          </a:xfrm>
        </p:spPr>
        <p:txBody>
          <a:bodyPr>
            <a:normAutofit fontScale="90000"/>
          </a:bodyPr>
          <a:lstStyle/>
          <a:p>
            <a:pPr algn="l"/>
            <a:r>
              <a:rPr lang="ru-RU" sz="1600" b="1" dirty="0"/>
              <a:t>Воспитатель:</a:t>
            </a:r>
            <a:r>
              <a:rPr lang="ru-RU" sz="1600" dirty="0"/>
              <a:t>  </a:t>
            </a:r>
            <a:br>
              <a:rPr lang="ru-RU" sz="1600" dirty="0"/>
            </a:br>
            <a:r>
              <a:rPr lang="ru-RU" sz="1600" i="1" dirty="0"/>
              <a:t>«Заболела это книжка:</a:t>
            </a:r>
            <a:br>
              <a:rPr lang="ru-RU" sz="1600" i="1" dirty="0"/>
            </a:br>
            <a:r>
              <a:rPr lang="ru-RU" sz="1600" i="1" dirty="0"/>
              <a:t>Изорвали ее детишки.</a:t>
            </a:r>
            <a:br>
              <a:rPr lang="ru-RU" sz="1600" i="1" dirty="0"/>
            </a:br>
            <a:r>
              <a:rPr lang="ru-RU" sz="1600" i="1" dirty="0"/>
              <a:t>Я больную пожалею:</a:t>
            </a:r>
            <a:br>
              <a:rPr lang="ru-RU" sz="1600" i="1" dirty="0"/>
            </a:br>
            <a:r>
              <a:rPr lang="ru-RU" sz="1600" i="1" dirty="0"/>
              <a:t>Я возьму ее и склею».</a:t>
            </a:r>
            <a:r>
              <a:rPr lang="ru-RU" sz="1600" dirty="0"/>
              <a:t/>
            </a:r>
            <a:br>
              <a:rPr lang="ru-RU" sz="1600" dirty="0"/>
            </a:br>
            <a:r>
              <a:rPr lang="ru-RU" sz="1600" dirty="0"/>
              <a:t>Мы их полечим, и их снова приятно будет взять в руки.</a:t>
            </a:r>
            <a:br>
              <a:rPr lang="ru-RU" sz="1600" dirty="0"/>
            </a:br>
            <a:r>
              <a:rPr lang="ru-RU" sz="1600" b="1" dirty="0"/>
              <a:t>Воспитатель:</a:t>
            </a:r>
            <a:r>
              <a:rPr lang="ru-RU" sz="1600" dirty="0"/>
              <a:t> Ребята, заканчиваем работу. Отремонтированные вами книги возьмите, пожалуйста, в руки.</a:t>
            </a:r>
            <a:br>
              <a:rPr lang="ru-RU" sz="1600" dirty="0"/>
            </a:br>
            <a:r>
              <a:rPr lang="ru-RU" sz="1600" dirty="0"/>
              <a:t>Молодцы, ребята! Хорошо вы потрудились, «вылечили» книги. Теперь они аккуратные и красивые.</a:t>
            </a:r>
            <a:br>
              <a:rPr lang="ru-RU" sz="1600" dirty="0"/>
            </a:br>
            <a:r>
              <a:rPr lang="ru-RU" sz="1600" dirty="0"/>
              <a:t>Теперь наши книжки «поправились» и мы их можем вернуть нашим малышам. Отнесу эти книжки малышам и расскажу им, как нужно обращаться с книжками, чтобы они у них больше «не болели».</a:t>
            </a:r>
            <a:br>
              <a:rPr lang="ru-RU" sz="1600" dirty="0"/>
            </a:br>
            <a:r>
              <a:rPr lang="ru-RU" sz="1600" dirty="0"/>
              <a:t>А за ваше старание получите в подарок новые книги, которые в ваших руках будут чистыми, аккуратными и здоровыми. Из этих книг вы узнаете много нового и интересного. </a:t>
            </a:r>
            <a:r>
              <a:rPr lang="ru-RU" sz="1600" i="1" dirty="0"/>
              <a:t>(дарит детям книги)</a:t>
            </a:r>
            <a:r>
              <a:rPr lang="ru-RU" sz="1600" dirty="0"/>
              <a:t/>
            </a:r>
            <a:br>
              <a:rPr lang="ru-RU" sz="1600" dirty="0"/>
            </a:br>
            <a:endParaRPr lang="ru-RU" sz="1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24</TotalTime>
  <Words>38</Words>
  <Application>Microsoft Office PowerPoint</Application>
  <PresentationFormat>Экран (4:3)</PresentationFormat>
  <Paragraphs>7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Тема Office</vt:lpstr>
      <vt:lpstr>Конспект по организации хозяйственно-бытового труда «Книжная мастерская» в средней группе. </vt:lpstr>
      <vt:lpstr>Цель: закреплять и совершенствовать умения, приобретённые ранее в трудовой деятельности.  Задачи: Образовательные: продолжать учить детей ремонтировать книги, учить правильному обращению с книгой; Развивающие: развитие мелкой моторики рук, глазомера, развитие трудовых умений и навыков. Воспитательные: воспитывать в детях чувство доброты, желание участвовать в совместной трудовой деятельности, самостоятельность и аккуратность, доводить начатое дело до конца, воспитывать желание трудиться на благо других, воспитывать бережное отношение к книгам, воспитывать дружеские взаимоотношения между детьми, находить общий интерес; формировать отзывчивость, помогать младшим.. Оборудование: книги, которые нужно «полечить»; ножницы, клей; подкладочные листы, салфетки бумажные; полоски белой бумаги, вывеска «Книжная мастерская»..</vt:lpstr>
      <vt:lpstr>                 Ход трудовой деятельности: Организационный момент. Воспитатель: Ребята, сегодня к нам пришла посылка из младшей группы. Хотите посмотреть, что в ней? Это что?  Дети: Книга! Воспитатель: Ребята, а как вы думаете: что с этими книгами не так?  Дети: порваны (их не берегли, с ними неправильно обращались). Воспитатель: Ребята младшей группы просят нас о помощи: Вылечить их книги. ПОМОЖЕМ?  Очень много людей трудятся над созданием одной книги. Большой путь проходит книга до того, как попадёт к нам в руки. Поэтому беречь книги - это значит уважать труд этих людей. А как нужно обращаться с книгой, чтобы она всегда была в порядке?  Ответы детей: (картинки) 1.Не рисовать, не писать ничего в книгах. 2.Не вырывать листы, не вырезать картинки; 3.Смотреть книгу чистыми руками; 4 Не читать книгу во время еды. </vt:lpstr>
      <vt:lpstr>Воспитатель: Дети, а для чего нам нужны книги?  Дети: чтобы читать, рассматривать картинки, узнавать что-то новое, интересное, полезное, учить буквы. Воспитатель: Правильно. Книга - это наш лучший друг, из неё мы черпаем знания.  А вы мне поможете «вылечить» эти книги? Дети: Да! Воспитатель:   Нам предстоит работа по ремонту книг, нужно набраться сил. </vt:lpstr>
      <vt:lpstr>Физкультминутка «Книга» Открывай скорее книжку!                                            Развести руки в стороны В книжке мошка, мышка, мишка,                                по тексту                  В книжке мячик круглый бок, Вверх, вниз, прыг, скок. В книжке зонт, открой и пой,                                      Поднять руки вверх над головой Дождик льёт, а ты сухой!                                            Пальчиками по коленям Киска в книжке близко – близко                                  Поглаживание рук. На цветной картинке киску Долго глажку я рукой – Ведь у киски мех такой </vt:lpstr>
      <vt:lpstr>Воспитатель: Теперь можно открывать нашу книжную мастерскую. Что нам понадобится для их ремонта? Ножницы, клей, бумага. Нужно обязательно вспомнить правила безопасной работы с ножницами: 1. Работать с ножницами нужно только на своем рабочем месте. 2. Следи за движением лезвий во время работы. 3. Ножницы клади кольцами к себе. 4. Подавай ножницы кольцами вперед. 5. Не оставляй ножницы открытыми, храни их в чехле. 6. Не играй с ножницами. 7. Не подноси ножницы к лицу. 8. Храни ножницы в чехле. Самостоятельная работа детей. Воспитатель: Прежде чем приступить к ремонту книг. Нужно вспомнить, как мы будем делать новый корешок у книги.  (Сначала берём полоску бумаги, прикладываем полоску к книге и отрезаем нужной длины. Затем берем клей, смазываем полоску и наклеиваем на корешок у книги). </vt:lpstr>
      <vt:lpstr>Воспитатель:   «Заболела это книжка: Изорвали ее детишки. Я больную пожалею: Я возьму ее и склею». Мы их полечим, и их снова приятно будет взять в руки. Воспитатель: Ребята, заканчиваем работу. Отремонтированные вами книги возьмите, пожалуйста, в руки. Молодцы, ребята! Хорошо вы потрудились, «вылечили» книги. Теперь они аккуратные и красивые. Теперь наши книжки «поправились» и мы их можем вернуть нашим малышам. Отнесу эти книжки малышам и расскажу им, как нужно обращаться с книжками, чтобы они у них больше «не болели». А за ваше старание получите в подарок новые книги, которые в ваших руках будут чистыми, аккуратными и здоровыми. Из этих книг вы узнаете много нового и интересного. (дарит детям книги)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Конспект по организации хозяйственно-бытового труда «Книжная мастерская» в средней группе.</dc:title>
  <dc:creator>User</dc:creator>
  <cp:lastModifiedBy>User</cp:lastModifiedBy>
  <cp:revision>3</cp:revision>
  <dcterms:created xsi:type="dcterms:W3CDTF">2019-12-23T15:34:23Z</dcterms:created>
  <dcterms:modified xsi:type="dcterms:W3CDTF">2019-12-23T15:58:34Z</dcterms:modified>
</cp:coreProperties>
</file>