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8" r:id="rId5"/>
    <p:sldId id="267" r:id="rId6"/>
    <p:sldId id="266" r:id="rId7"/>
    <p:sldId id="264" r:id="rId8"/>
    <p:sldId id="263" r:id="rId9"/>
    <p:sldId id="272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3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AF84-4057-4C57-813D-D2797E863AE4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5DAB-836C-4135-9211-1C1DDBBFC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AF84-4057-4C57-813D-D2797E863AE4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5DAB-836C-4135-9211-1C1DDBBFC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AF84-4057-4C57-813D-D2797E863AE4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5DAB-836C-4135-9211-1C1DDBBFC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AF84-4057-4C57-813D-D2797E863AE4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5DAB-836C-4135-9211-1C1DDBBFC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AF84-4057-4C57-813D-D2797E863AE4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5DAB-836C-4135-9211-1C1DDBBFC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AF84-4057-4C57-813D-D2797E863AE4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5DAB-836C-4135-9211-1C1DDBBFC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AF84-4057-4C57-813D-D2797E863AE4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5DAB-836C-4135-9211-1C1DDBBFC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AF84-4057-4C57-813D-D2797E863AE4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5DAB-836C-4135-9211-1C1DDBBFC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AF84-4057-4C57-813D-D2797E863AE4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5DAB-836C-4135-9211-1C1DDBBFC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AF84-4057-4C57-813D-D2797E863AE4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5DAB-836C-4135-9211-1C1DDBBFC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5BAF84-4057-4C57-813D-D2797E863AE4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2D5DAB-836C-4135-9211-1C1DDBBFC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BAF84-4057-4C57-813D-D2797E863AE4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2D5DAB-836C-4135-9211-1C1DDBBFC7F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avatars.mds.yandex.net/get-pdb/966350/708457f3-83f2-4ff4-900b-b6dbc514b910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Муниципальное бюджетное дошкольное образовательное учреждение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«Детский сад №212 «Солнышко» </a:t>
            </a:r>
            <a:r>
              <a:rPr lang="ru-RU" b="1" dirty="0" err="1" smtClean="0">
                <a:solidFill>
                  <a:schemeClr val="bg1"/>
                </a:solidFill>
              </a:rPr>
              <a:t>общеразвивающего</a:t>
            </a:r>
            <a:r>
              <a:rPr lang="ru-RU" b="1" dirty="0" smtClean="0">
                <a:solidFill>
                  <a:schemeClr val="bg1"/>
                </a:solidFill>
              </a:rPr>
              <a:t> вида</a:t>
            </a:r>
            <a:br>
              <a:rPr lang="ru-RU" b="1" dirty="0" smtClean="0">
                <a:solidFill>
                  <a:schemeClr val="bg1"/>
                </a:solidFill>
              </a:rPr>
            </a:br>
            <a:r>
              <a:rPr lang="ru-RU" b="1" dirty="0" smtClean="0">
                <a:solidFill>
                  <a:schemeClr val="bg1"/>
                </a:solidFill>
              </a:rPr>
              <a:t>(МБДОУ «Детский сад №212 «Солнышко»)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2928935"/>
            <a:ext cx="91440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Фотоотчет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«Строительство зимнего городка»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43636" y="5500702"/>
            <a:ext cx="30003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Выполнила: Гладкова М.Н.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786182" y="6500834"/>
            <a:ext cx="1635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г.Барнаул 2019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8" name="AutoShape 2" descr="https://c.wallhere.com/photos/30/06/illustration_children-1562661.jpg%21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png.pngtree.com/back_origin_pic/04/10/72/8bcca704cca2a5a847727ceed8a887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ak0.picdn.net/shutterstock/videos/20715730/thumb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static7.depositphotos.com/1062321/768/v/950/depositphotos_7687977-stock-illustration-winter-landscape-with-falling-sno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5" name="Picture 9" descr="C:\Documents and Settings\Мария\Рабочий стол\изоб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 rot="19933038">
            <a:off x="0" y="2143116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Благодарим за внимание!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8" name="AutoShape 2" descr="https://c.wallhere.com/photos/30/06/illustration_children-1562661.jpg%21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png.pngtree.com/back_origin_pic/04/10/72/8bcca704cca2a5a847727ceed8a887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ak0.picdn.net/shutterstock/videos/20715730/thumb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static7.depositphotos.com/1062321/768/v/950/depositphotos_7687977-stock-illustration-winter-landscape-with-falling-sno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5" name="Picture 9" descr="C:\Documents and Settings\Мария\Рабочий стол\изоб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00034" y="428604"/>
            <a:ext cx="864396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создание благоприятных условий для творческих и подвижных игр, спортивных развлечений и других видов деятельности детей на свежем воздухе, а также привлечения родителей к созданию снежного городка на территории участка группы.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8" name="AutoShape 2" descr="https://c.wallhere.com/photos/30/06/illustration_children-1562661.jpg%21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png.pngtree.com/back_origin_pic/04/10/72/8bcca704cca2a5a847727ceed8a887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ak0.picdn.net/shutterstock/videos/20715730/thumb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static7.depositphotos.com/1062321/768/v/950/depositphotos_7687977-stock-illustration-winter-landscape-with-falling-sno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5" name="Picture 9" descr="C:\Documents and Settings\Мария\Рабочий стол\изоб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15362" name="Picture 2" descr="C:\Documents and Settings\Мария\Рабочий стол\фото с детского сада\IMG_20191215_124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571480"/>
            <a:ext cx="2693187" cy="3590916"/>
          </a:xfrm>
          <a:prstGeom prst="rect">
            <a:avLst/>
          </a:prstGeom>
          <a:noFill/>
        </p:spPr>
      </p:pic>
      <p:pic>
        <p:nvPicPr>
          <p:cNvPr id="15363" name="Picture 3" descr="C:\Documents and Settings\Мария\Рабочий стол\фото с детского сада\IMG_20191215_12393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2571744"/>
            <a:ext cx="2693187" cy="3590916"/>
          </a:xfrm>
          <a:prstGeom prst="rect">
            <a:avLst/>
          </a:prstGeom>
          <a:noFill/>
        </p:spPr>
      </p:pic>
      <p:pic>
        <p:nvPicPr>
          <p:cNvPr id="15364" name="Picture 4" descr="C:\Documents and Settings\Мария\Рабочий стол\фото с детского сада\IMG_20191215_1240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00760" y="571480"/>
            <a:ext cx="2693187" cy="3590916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928926" y="428604"/>
            <a:ext cx="321471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Сугробы, горки и коньки,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сплошь короткие деньки,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Всё нам устроила она -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Она, Проказница Зима…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8" name="AutoShape 2" descr="https://c.wallhere.com/photos/30/06/illustration_children-1562661.jpg%21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png.pngtree.com/back_origin_pic/04/10/72/8bcca704cca2a5a847727ceed8a887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ak0.picdn.net/shutterstock/videos/20715730/thumb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static7.depositphotos.com/1062321/768/v/950/depositphotos_7687977-stock-illustration-winter-landscape-with-falling-sno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5" name="Picture 9" descr="C:\Documents and Settings\Мария\Рабочий стол\изоб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16387" name="Picture 3" descr="C:\Documents and Settings\Мария\Рабочий стол\фото с детского сада\IMG_20191215_1221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1785926"/>
            <a:ext cx="2693187" cy="3590916"/>
          </a:xfrm>
          <a:prstGeom prst="rect">
            <a:avLst/>
          </a:prstGeom>
          <a:noFill/>
        </p:spPr>
      </p:pic>
      <p:pic>
        <p:nvPicPr>
          <p:cNvPr id="16388" name="Picture 4" descr="C:\Documents and Settings\Мария\Рабочий стол\фото с детского сада\IMG_20191215_12225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1785926"/>
            <a:ext cx="2639609" cy="3519478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143240" y="357166"/>
            <a:ext cx="28575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Много снегу набросали,</a:t>
            </a:r>
            <a:br>
              <a:rPr lang="ru-RU" dirty="0" smtClean="0"/>
            </a:br>
            <a:r>
              <a:rPr lang="ru-RU" dirty="0" smtClean="0"/>
              <a:t>Ледяной дом так хорош,</a:t>
            </a:r>
            <a:br>
              <a:rPr lang="ru-RU" dirty="0" smtClean="0"/>
            </a:br>
            <a:r>
              <a:rPr lang="ru-RU" dirty="0" smtClean="0"/>
              <a:t>Всех ребят сюда позвали,</a:t>
            </a:r>
            <a:br>
              <a:rPr lang="ru-RU" dirty="0" smtClean="0"/>
            </a:br>
            <a:r>
              <a:rPr lang="ru-RU" dirty="0" smtClean="0"/>
              <a:t>Счастье </a:t>
            </a:r>
            <a:r>
              <a:rPr lang="ru-RU" dirty="0" err="1" smtClean="0"/>
              <a:t>нам,зима,несешь</a:t>
            </a:r>
            <a:r>
              <a:rPr lang="ru-RU" dirty="0" smtClean="0"/>
              <a:t>!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8" name="AutoShape 2" descr="https://c.wallhere.com/photos/30/06/illustration_children-1562661.jpg%21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png.pngtree.com/back_origin_pic/04/10/72/8bcca704cca2a5a847727ceed8a887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ak0.picdn.net/shutterstock/videos/20715730/thumb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static7.depositphotos.com/1062321/768/v/950/depositphotos_7687977-stock-illustration-winter-landscape-with-falling-sno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5" name="Picture 9" descr="C:\Documents and Settings\Мария\Рабочий стол\изоб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17410" name="Picture 2" descr="C:\Documents and Settings\Мария\Рабочий стол\фото с детского сада\IMG_20191215_1250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571480"/>
            <a:ext cx="2478873" cy="3305164"/>
          </a:xfrm>
          <a:prstGeom prst="rect">
            <a:avLst/>
          </a:prstGeom>
          <a:noFill/>
        </p:spPr>
      </p:pic>
      <p:pic>
        <p:nvPicPr>
          <p:cNvPr id="17411" name="Picture 3" descr="C:\Documents and Settings\Мария\Рабочий стол\фото с детского сада\IMG_20191215_1224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2428868"/>
            <a:ext cx="2478873" cy="3305164"/>
          </a:xfrm>
          <a:prstGeom prst="rect">
            <a:avLst/>
          </a:prstGeom>
          <a:noFill/>
        </p:spPr>
      </p:pic>
      <p:pic>
        <p:nvPicPr>
          <p:cNvPr id="17413" name="Picture 5" descr="C:\Documents and Settings\Мария\Рабочий стол\фото с детского сада\IMG_20191215_12532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7884" y="357166"/>
            <a:ext cx="2800344" cy="373379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143240" y="428604"/>
            <a:ext cx="27146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Вот пришла зима опять,</a:t>
            </a:r>
            <a:br>
              <a:rPr lang="ru-RU" dirty="0" smtClean="0"/>
            </a:br>
            <a:r>
              <a:rPr lang="ru-RU" dirty="0" smtClean="0"/>
              <a:t>Стало весело гулять.</a:t>
            </a:r>
            <a:br>
              <a:rPr lang="ru-RU" dirty="0" smtClean="0"/>
            </a:br>
            <a:r>
              <a:rPr lang="ru-RU" dirty="0" smtClean="0"/>
              <a:t>Раз сугроб, два сугроб,</a:t>
            </a:r>
            <a:br>
              <a:rPr lang="ru-RU" dirty="0" smtClean="0"/>
            </a:br>
            <a:r>
              <a:rPr lang="ru-RU" dirty="0" smtClean="0"/>
              <a:t>И снежок летит мне в лоб.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8" name="AutoShape 2" descr="https://c.wallhere.com/photos/30/06/illustration_children-1562661.jpg%21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png.pngtree.com/back_origin_pic/04/10/72/8bcca704cca2a5a847727ceed8a887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ak0.picdn.net/shutterstock/videos/20715730/thumb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static7.depositphotos.com/1062321/768/v/950/depositphotos_7687977-stock-illustration-winter-landscape-with-falling-sno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5" name="Picture 9" descr="C:\Documents and Settings\Мария\Рабочий стол\изоб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18434" name="Picture 2" descr="C:\Documents and Settings\Мария\Рабочий стол\фото с детского сада\IMG_20191215_13134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85728"/>
            <a:ext cx="3014658" cy="4019544"/>
          </a:xfrm>
          <a:prstGeom prst="rect">
            <a:avLst/>
          </a:prstGeom>
          <a:noFill/>
        </p:spPr>
      </p:pic>
      <p:pic>
        <p:nvPicPr>
          <p:cNvPr id="18435" name="Picture 3" descr="C:\Documents and Settings\Мария\Рабочий стол\фото с детского сада\IMG_20191215_13132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142852"/>
            <a:ext cx="3014658" cy="4019544"/>
          </a:xfrm>
          <a:prstGeom prst="rect">
            <a:avLst/>
          </a:prstGeom>
          <a:noFill/>
        </p:spPr>
      </p:pic>
      <p:pic>
        <p:nvPicPr>
          <p:cNvPr id="18436" name="Picture 4" descr="C:\Documents and Settings\Мария\Рабочий стол\фото с детского сада\IMG_20191215_13133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28926" y="2643182"/>
            <a:ext cx="3014658" cy="401954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3428992" y="285728"/>
            <a:ext cx="235745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 нас такой обычай; чуть выпадет снежок, </a:t>
            </a:r>
            <a:br>
              <a:rPr lang="ru-RU" dirty="0" smtClean="0"/>
            </a:br>
            <a:r>
              <a:rPr lang="ru-RU" dirty="0" smtClean="0"/>
              <a:t>Дощатый домик птичий повесим на сучок. </a:t>
            </a:r>
            <a:br>
              <a:rPr lang="ru-RU" dirty="0" smtClean="0"/>
            </a:br>
            <a:r>
              <a:rPr lang="ru-RU" dirty="0" smtClean="0"/>
              <a:t>Ни зёрен, ни травинок — голодная пора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215075" y="4214818"/>
            <a:ext cx="25003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Блестят иголки льдинок, исчезла </a:t>
            </a:r>
            <a:r>
              <a:rPr lang="ru-RU" dirty="0" err="1" smtClean="0"/>
              <a:t>мошкора</a:t>
            </a:r>
            <a:r>
              <a:rPr lang="ru-RU" dirty="0" smtClean="0"/>
              <a:t>. </a:t>
            </a:r>
            <a:br>
              <a:rPr lang="ru-RU" dirty="0" smtClean="0"/>
            </a:br>
            <a:r>
              <a:rPr lang="ru-RU" dirty="0" smtClean="0"/>
              <a:t>Но здесь, в саду, за школой, среди седых ветвей, </a:t>
            </a:r>
            <a:br>
              <a:rPr lang="ru-RU" dirty="0" smtClean="0"/>
            </a:br>
            <a:r>
              <a:rPr lang="ru-RU" dirty="0" smtClean="0"/>
              <a:t>Готов обед весёлый для птичек у детей. 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8" name="AutoShape 2" descr="https://c.wallhere.com/photos/30/06/illustration_children-1562661.jpg%21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png.pngtree.com/back_origin_pic/04/10/72/8bcca704cca2a5a847727ceed8a887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ak0.picdn.net/shutterstock/videos/20715730/thumb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static7.depositphotos.com/1062321/768/v/950/depositphotos_7687977-stock-illustration-winter-landscape-with-falling-sno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5" name="Picture 9" descr="C:\Documents and Settings\Мария\Рабочий стол\изоб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19458" name="Picture 2" descr="C:\Documents and Settings\Мария\Рабочий стол\фото с детского сада\IMG_20191215_1313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71480"/>
            <a:ext cx="3857652" cy="5143536"/>
          </a:xfrm>
          <a:prstGeom prst="rect">
            <a:avLst/>
          </a:prstGeom>
          <a:noFill/>
        </p:spPr>
      </p:pic>
      <p:pic>
        <p:nvPicPr>
          <p:cNvPr id="19459" name="Picture 3" descr="C:\Documents and Settings\Мария\Рабочий стол\фото с детского сада\IMG_20191215_1313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928670"/>
            <a:ext cx="3214710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8" name="AutoShape 2" descr="https://c.wallhere.com/photos/30/06/illustration_children-1562661.jpg%21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png.pngtree.com/back_origin_pic/04/10/72/8bcca704cca2a5a847727ceed8a887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ak0.picdn.net/shutterstock/videos/20715730/thumb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static7.depositphotos.com/1062321/768/v/950/depositphotos_7687977-stock-illustration-winter-landscape-with-falling-sno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5" name="Picture 9" descr="C:\Documents and Settings\Мария\Рабочий стол\изоб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20482" name="Picture 2" descr="C:\Documents and Settings\Мария\Рабочий стол\фото с детского сада\IMG_20191219_115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857232"/>
            <a:ext cx="3696917" cy="4929222"/>
          </a:xfrm>
          <a:prstGeom prst="rect">
            <a:avLst/>
          </a:prstGeom>
          <a:noFill/>
        </p:spPr>
      </p:pic>
      <p:pic>
        <p:nvPicPr>
          <p:cNvPr id="1026" name="Picture 2" descr="C:\Documents and Settings\Мария\Рабочий стол\фото с детского сада\IMG_20191219_11494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857364"/>
            <a:ext cx="3829043" cy="28717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8" name="AutoShape 2" descr="https://c.wallhere.com/photos/30/06/illustration_children-1562661.jpg%21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png.pngtree.com/back_origin_pic/04/10/72/8bcca704cca2a5a847727ceed8a8879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2" name="AutoShape 6" descr="https://ak0.picdn.net/shutterstock/videos/20715730/thumb/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4" name="AutoShape 8" descr="https://static7.depositphotos.com/1062321/768/v/950/depositphotos_7687977-stock-illustration-winter-landscape-with-falling-sno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5" name="Picture 9" descr="C:\Documents and Settings\Мария\Рабочий стол\изоб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2050" name="Picture 2" descr="C:\Documents and Settings\Мария\Рабочий стол\фото с детского сада\IMG_20191220_1059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1000108"/>
            <a:ext cx="5162552" cy="3871914"/>
          </a:xfrm>
          <a:prstGeom prst="rect">
            <a:avLst/>
          </a:prstGeom>
          <a:noFill/>
        </p:spPr>
      </p:pic>
      <p:pic>
        <p:nvPicPr>
          <p:cNvPr id="2051" name="Picture 3" descr="C:\Documents and Settings\Мария\Рабочий стол\фото с детского сада\IMG_20191220_1059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214686"/>
            <a:ext cx="4286279" cy="3214709"/>
          </a:xfrm>
          <a:prstGeom prst="rect">
            <a:avLst/>
          </a:prstGeom>
          <a:noFill/>
        </p:spPr>
      </p:pic>
      <p:pic>
        <p:nvPicPr>
          <p:cNvPr id="2052" name="Picture 4" descr="C:\Documents and Settings\Мария\Рабочий стол\фото с детского сада\IMG_20191220_1059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28662" y="642918"/>
            <a:ext cx="2495533" cy="187165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4572000" y="4813994"/>
            <a:ext cx="421484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 ней запас комков-снарядов</a:t>
            </a:r>
            <a:br>
              <a:rPr lang="ru-RU" dirty="0" smtClean="0"/>
            </a:br>
            <a:r>
              <a:rPr lang="ru-RU" dirty="0" smtClean="0"/>
              <a:t>Все для «вражеских отрядов»!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4786323"/>
            <a:ext cx="42862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Потеплело - плюс один,</a:t>
            </a:r>
            <a:br>
              <a:rPr lang="ru-RU" dirty="0" smtClean="0"/>
            </a:br>
            <a:r>
              <a:rPr lang="ru-RU" dirty="0" smtClean="0"/>
              <a:t>Значит, дома не сидим -</a:t>
            </a:r>
            <a:br>
              <a:rPr lang="ru-RU" dirty="0" smtClean="0"/>
            </a:br>
            <a:r>
              <a:rPr lang="ru-RU" dirty="0" smtClean="0"/>
              <a:t>Строим крепость снежную,</a:t>
            </a:r>
            <a:br>
              <a:rPr lang="ru-RU" dirty="0" smtClean="0"/>
            </a:b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Всем двором, конечно же.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98</Words>
  <Application>Microsoft Office PowerPoint</Application>
  <PresentationFormat>Экран (4:3)</PresentationFormat>
  <Paragraphs>19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Мария</cp:lastModifiedBy>
  <cp:revision>8</cp:revision>
  <dcterms:created xsi:type="dcterms:W3CDTF">2019-12-22T02:24:21Z</dcterms:created>
  <dcterms:modified xsi:type="dcterms:W3CDTF">2019-12-22T16:37:39Z</dcterms:modified>
</cp:coreProperties>
</file>