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12/23/2019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29686" y="659673"/>
            <a:ext cx="8001000" cy="2971801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«Кубань – мой </a:t>
            </a:r>
            <a:r>
              <a:rPr lang="ru-RU" sz="320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родной!»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705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2834" y="0"/>
            <a:ext cx="5081451" cy="6844937"/>
          </a:xfrm>
        </p:spPr>
      </p:pic>
    </p:spTree>
    <p:extLst>
      <p:ext uri="{BB962C8B-B14F-4D97-AF65-F5344CB8AC3E}">
        <p14:creationId xmlns:p14="http://schemas.microsoft.com/office/powerpoint/2010/main" val="2989795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20436" y="0"/>
            <a:ext cx="4697685" cy="115606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Карта Краснодарского края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9165" y="957671"/>
            <a:ext cx="8647611" cy="5900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376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41372" y="202475"/>
            <a:ext cx="3344091" cy="346165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кубани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5189" y="766572"/>
            <a:ext cx="9444074" cy="6091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706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730138"/>
            <a:ext cx="6829249" cy="4127862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9934" y="0"/>
            <a:ext cx="5872066" cy="411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552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414975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43262"/>
            <a:ext cx="4182251" cy="36147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5064" y="3243262"/>
            <a:ext cx="4766936" cy="361473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8034" y="0"/>
            <a:ext cx="5164183" cy="3873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51850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802674"/>
            <a:ext cx="5879393" cy="505532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9393" y="0"/>
            <a:ext cx="6312607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352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006" y="287383"/>
            <a:ext cx="5900459" cy="41017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465" y="2860764"/>
            <a:ext cx="5986208" cy="3879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2501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43" y="751114"/>
            <a:ext cx="3807618" cy="5715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4538" y="751114"/>
            <a:ext cx="3753394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31547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282EB108-EDE6-4B8E-957B-D4A69BF580E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26</TotalTime>
  <Words>12</Words>
  <Application>Microsoft Office PowerPoint</Application>
  <PresentationFormat>Широкоэкранный</PresentationFormat>
  <Paragraphs>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Century Gothic</vt:lpstr>
      <vt:lpstr>Times New Roman</vt:lpstr>
      <vt:lpstr>Wingdings 3</vt:lpstr>
      <vt:lpstr>Сектор</vt:lpstr>
      <vt:lpstr>«Кубань – мой дом родной!»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«Кубань – моя мой дом родной»</dc:title>
  <dc:creator>Admin</dc:creator>
  <cp:lastModifiedBy>Admin</cp:lastModifiedBy>
  <cp:revision>5</cp:revision>
  <dcterms:created xsi:type="dcterms:W3CDTF">2019-12-10T18:16:44Z</dcterms:created>
  <dcterms:modified xsi:type="dcterms:W3CDTF">2019-12-23T14:54:07Z</dcterms:modified>
</cp:coreProperties>
</file>