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6" r:id="rId9"/>
    <p:sldId id="269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12/24/2019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Герб города Москва</a:t>
            </a:r>
            <a:endParaRPr lang="ru-RU" dirty="0"/>
          </a:p>
        </p:txBody>
      </p:sp>
      <p:pic>
        <p:nvPicPr>
          <p:cNvPr id="4" name="Содержимое 3" descr="герб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62200" y="1503495"/>
            <a:ext cx="4724400" cy="538800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2060"/>
                </a:solidFill>
              </a:rPr>
              <a:t>Третьяковская галерея</a:t>
            </a:r>
            <a:endParaRPr lang="ru-RU" sz="5400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третьяковка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4648200" cy="5562600"/>
          </a:xfrm>
        </p:spPr>
      </p:pic>
      <p:pic>
        <p:nvPicPr>
          <p:cNvPr id="6" name="Содержимое 5" descr="третьяковка2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648200" y="1447800"/>
            <a:ext cx="4495800" cy="541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Московский Государственный Университет (МГУ)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8" name="Содержимое 7" descr="мгу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00" y="1600200"/>
            <a:ext cx="8458200" cy="51054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цирк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192617" y="0"/>
            <a:ext cx="9108017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50"/>
                </a:solidFill>
              </a:rPr>
              <a:t>Московский зоопарк</a:t>
            </a:r>
            <a:endParaRPr lang="ru-RU" sz="6000" dirty="0">
              <a:solidFill>
                <a:srgbClr val="00B050"/>
              </a:solidFill>
            </a:endParaRPr>
          </a:p>
        </p:txBody>
      </p:sp>
      <p:pic>
        <p:nvPicPr>
          <p:cNvPr id="4" name="Содержимое 3" descr="зоо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447800"/>
            <a:ext cx="8915399" cy="541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C000"/>
                </a:solidFill>
              </a:rPr>
              <a:t>Большой театр</a:t>
            </a:r>
            <a:endParaRPr lang="ru-RU" sz="6000" dirty="0">
              <a:solidFill>
                <a:srgbClr val="FFC000"/>
              </a:solidFill>
            </a:endParaRPr>
          </a:p>
        </p:txBody>
      </p:sp>
      <p:pic>
        <p:nvPicPr>
          <p:cNvPr id="4" name="Содержимое 3" descr="бдт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447800"/>
            <a:ext cx="9144000" cy="54102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>
                <a:solidFill>
                  <a:srgbClr val="92D050"/>
                </a:solidFill>
              </a:rPr>
              <a:t>Останкинская телебашня 540м</a:t>
            </a:r>
            <a:endParaRPr lang="ru-RU" sz="4400" dirty="0">
              <a:solidFill>
                <a:srgbClr val="92D050"/>
              </a:solidFill>
            </a:endParaRPr>
          </a:p>
        </p:txBody>
      </p:sp>
      <p:pic>
        <p:nvPicPr>
          <p:cNvPr id="4" name="Содержимое 3" descr="ост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1371600"/>
            <a:ext cx="9144000" cy="5334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C00000"/>
                </a:solidFill>
              </a:rPr>
              <a:t>Красная площадь</a:t>
            </a:r>
            <a:endParaRPr lang="ru-RU" sz="6600" dirty="0">
              <a:solidFill>
                <a:srgbClr val="C00000"/>
              </a:solidFill>
            </a:endParaRPr>
          </a:p>
        </p:txBody>
      </p:sp>
      <p:pic>
        <p:nvPicPr>
          <p:cNvPr id="5" name="Содержимое 4" descr="крпл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0" y="2743545"/>
            <a:ext cx="4419600" cy="4114455"/>
          </a:xfrm>
        </p:spPr>
      </p:pic>
      <p:pic>
        <p:nvPicPr>
          <p:cNvPr id="6" name="Содержимое 5" descr="крпл2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267200" y="1447800"/>
            <a:ext cx="4876800" cy="391721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00B0F0"/>
                </a:solidFill>
              </a:rPr>
              <a:t>Река Москва</a:t>
            </a:r>
            <a:endParaRPr lang="ru-RU" sz="6000" dirty="0">
              <a:solidFill>
                <a:srgbClr val="00B0F0"/>
              </a:solidFill>
            </a:endParaRPr>
          </a:p>
        </p:txBody>
      </p:sp>
      <p:pic>
        <p:nvPicPr>
          <p:cNvPr id="7" name="Содержимое 6" descr="река.jpg"/>
          <p:cNvPicPr>
            <a:picLocks noGrp="1" noChangeAspect="1"/>
          </p:cNvPicPr>
          <p:nvPr>
            <p:ph sz="half"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1447800"/>
            <a:ext cx="4495800" cy="4191000"/>
          </a:xfrm>
        </p:spPr>
      </p:pic>
      <p:pic>
        <p:nvPicPr>
          <p:cNvPr id="8" name="Содержимое 7" descr="река1.jpg"/>
          <p:cNvPicPr>
            <a:picLocks noGrp="1" noChangeAspect="1"/>
          </p:cNvPicPr>
          <p:nvPr>
            <p:ph sz="half" idx="2"/>
          </p:nvPr>
        </p:nvPicPr>
        <p:blipFill>
          <a:blip r:embed="rId3" cstate="screen"/>
          <a:stretch>
            <a:fillRect/>
          </a:stretch>
        </p:blipFill>
        <p:spPr>
          <a:xfrm>
            <a:off x="4572000" y="2057400"/>
            <a:ext cx="4572000" cy="48006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81</TotalTime>
  <Words>22</Words>
  <PresentationFormat>Экран (4:3)</PresentationFormat>
  <Paragraphs>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Апекс</vt:lpstr>
      <vt:lpstr>Герб города Москва</vt:lpstr>
      <vt:lpstr>Третьяковская галерея</vt:lpstr>
      <vt:lpstr>Московский Государственный Университет (МГУ)</vt:lpstr>
      <vt:lpstr>Слайд 4</vt:lpstr>
      <vt:lpstr>Московский зоопарк</vt:lpstr>
      <vt:lpstr>Большой театр</vt:lpstr>
      <vt:lpstr>Останкинская телебашня 540м</vt:lpstr>
      <vt:lpstr>Красная площадь</vt:lpstr>
      <vt:lpstr>Река Москва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Саныч</cp:lastModifiedBy>
  <cp:revision>13</cp:revision>
  <dcterms:modified xsi:type="dcterms:W3CDTF">2019-12-23T21:04:14Z</dcterms:modified>
</cp:coreProperties>
</file>