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82F"/>
    <a:srgbClr val="255D3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3" d="100"/>
          <a:sy n="43" d="100"/>
        </p:scale>
        <p:origin x="-11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dirty="0" smtClean="0"/>
              <a:t>Образец заголовка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krabi-buht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62000" y="6096000"/>
            <a:ext cx="7620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Окружающий мир, 2 класс</a:t>
            </a:r>
            <a:endParaRPr lang="ru-RU" sz="4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62200" y="28956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b="1" dirty="0">
              <a:solidFill>
                <a:srgbClr val="00682F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rgbClr val="002060"/>
                </a:solidFill>
              </a:rPr>
              <a:t>Окружающий мир</a:t>
            </a:r>
            <a:endParaRPr lang="ru-RU" sz="6000" b="1" dirty="0">
              <a:solidFill>
                <a:srgbClr val="002060"/>
              </a:solidFill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648200" y="1371600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лево 6"/>
          <p:cNvSpPr/>
          <p:nvPr/>
        </p:nvSpPr>
        <p:spPr>
          <a:xfrm rot="19067577">
            <a:off x="1576192" y="1665211"/>
            <a:ext cx="1388753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2739286">
            <a:off x="6478882" y="1691057"/>
            <a:ext cx="161634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 descr="при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" y="5181600"/>
            <a:ext cx="2980267" cy="1676400"/>
          </a:xfrm>
          <a:prstGeom prst="rect">
            <a:avLst/>
          </a:prstGeom>
        </p:spPr>
      </p:pic>
      <p:pic>
        <p:nvPicPr>
          <p:cNvPr id="11" name="Рисунок 10" descr="вещ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2800" y="4191000"/>
            <a:ext cx="3048000" cy="2033016"/>
          </a:xfrm>
          <a:prstGeom prst="rect">
            <a:avLst/>
          </a:prstGeom>
        </p:spPr>
      </p:pic>
      <p:pic>
        <p:nvPicPr>
          <p:cNvPr id="12" name="Рисунок 11" descr="люди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78600" y="3962400"/>
            <a:ext cx="2565400" cy="1828800"/>
          </a:xfrm>
          <a:prstGeom prst="rect">
            <a:avLst/>
          </a:prstGeom>
        </p:spPr>
      </p:pic>
      <p:pic>
        <p:nvPicPr>
          <p:cNvPr id="13" name="Рисунок 12" descr="лис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0" y="3352800"/>
            <a:ext cx="2743200" cy="1685924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" y="2438400"/>
            <a:ext cx="358139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82F"/>
                </a:solidFill>
                <a:effectLst/>
              </a:rPr>
              <a:t>Мир 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682F"/>
                </a:solidFill>
                <a:effectLst/>
              </a:rPr>
              <a:t>природы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682F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05200" y="2514601"/>
            <a:ext cx="29718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Мир</a:t>
            </a:r>
          </a:p>
          <a:p>
            <a:pPr algn="ctr"/>
            <a:r>
              <a:rPr lang="ru-RU" sz="4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 вещей</a:t>
            </a:r>
            <a:endParaRPr lang="ru-RU" sz="4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324600" y="2590801"/>
            <a:ext cx="2667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Мир людей</a:t>
            </a:r>
            <a:endParaRPr lang="ru-RU" sz="4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92D050"/>
                </a:solidFill>
              </a:rPr>
              <a:t>ПРИРОДА</a:t>
            </a:r>
            <a:endParaRPr lang="ru-RU" sz="6600" b="1" dirty="0">
              <a:solidFill>
                <a:srgbClr val="92D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524000"/>
            <a:ext cx="4212336" cy="4572000"/>
          </a:xfrm>
        </p:spPr>
        <p:txBody>
          <a:bodyPr>
            <a:normAutofit fontScale="77500" lnSpcReduction="20000"/>
          </a:bodyPr>
          <a:lstStyle/>
          <a:p>
            <a:r>
              <a:rPr lang="ru-RU" sz="7700" b="1" u="sng" dirty="0" smtClean="0">
                <a:solidFill>
                  <a:srgbClr val="00682F"/>
                </a:solidFill>
              </a:rPr>
              <a:t>живая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682F"/>
                </a:solidFill>
              </a:rPr>
              <a:t>Птицы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682F"/>
                </a:solidFill>
              </a:rPr>
              <a:t>Рыбы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682F"/>
                </a:solidFill>
              </a:rPr>
              <a:t>Звери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682F"/>
                </a:solidFill>
              </a:rPr>
              <a:t>Пресмыкающиеся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682F"/>
                </a:solidFill>
              </a:rPr>
              <a:t>Земноводные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682F"/>
                </a:solidFill>
              </a:rPr>
              <a:t>Насекомые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682F"/>
                </a:solidFill>
              </a:rPr>
              <a:t>Растения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682F"/>
                </a:solidFill>
              </a:rPr>
              <a:t>Грибы </a:t>
            </a:r>
          </a:p>
          <a:p>
            <a:pPr>
              <a:buNone/>
            </a:pPr>
            <a:endParaRPr lang="ru-RU" sz="4300" dirty="0">
              <a:solidFill>
                <a:srgbClr val="00682F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7700" b="1" u="sng" dirty="0" smtClean="0">
                <a:solidFill>
                  <a:srgbClr val="002060"/>
                </a:solidFill>
              </a:rPr>
              <a:t>неживая</a:t>
            </a:r>
          </a:p>
          <a:p>
            <a:pPr>
              <a:buNone/>
            </a:pPr>
            <a:r>
              <a:rPr lang="ru-RU" sz="5200" b="1" dirty="0" smtClean="0">
                <a:solidFill>
                  <a:srgbClr val="002060"/>
                </a:solidFill>
              </a:rPr>
              <a:t>Камни</a:t>
            </a:r>
          </a:p>
          <a:p>
            <a:pPr>
              <a:buNone/>
            </a:pPr>
            <a:r>
              <a:rPr lang="ru-RU" sz="5200" b="1" dirty="0" smtClean="0">
                <a:solidFill>
                  <a:srgbClr val="002060"/>
                </a:solidFill>
              </a:rPr>
              <a:t>Солнце</a:t>
            </a:r>
          </a:p>
          <a:p>
            <a:pPr>
              <a:buNone/>
            </a:pPr>
            <a:r>
              <a:rPr lang="ru-RU" sz="5200" b="1" dirty="0" smtClean="0">
                <a:solidFill>
                  <a:srgbClr val="002060"/>
                </a:solidFill>
              </a:rPr>
              <a:t>Воздух</a:t>
            </a:r>
          </a:p>
          <a:p>
            <a:pPr>
              <a:buNone/>
            </a:pPr>
            <a:r>
              <a:rPr lang="ru-RU" sz="5200" b="1" dirty="0" smtClean="0">
                <a:solidFill>
                  <a:srgbClr val="002060"/>
                </a:solidFill>
              </a:rPr>
              <a:t>Вода</a:t>
            </a:r>
          </a:p>
          <a:p>
            <a:pPr>
              <a:buNone/>
            </a:pPr>
            <a:r>
              <a:rPr lang="ru-RU" sz="5200" b="1" dirty="0" smtClean="0">
                <a:solidFill>
                  <a:srgbClr val="002060"/>
                </a:solidFill>
              </a:rPr>
              <a:t>Луна</a:t>
            </a:r>
          </a:p>
          <a:p>
            <a:pPr>
              <a:buNone/>
            </a:pPr>
            <a:r>
              <a:rPr lang="ru-RU" sz="5200" b="1" dirty="0" smtClean="0">
                <a:solidFill>
                  <a:srgbClr val="002060"/>
                </a:solidFill>
              </a:rPr>
              <a:t>Звёзды</a:t>
            </a:r>
          </a:p>
          <a:p>
            <a:pPr>
              <a:buNone/>
            </a:pPr>
            <a:endParaRPr lang="ru-RU" sz="5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52400" y="1524000"/>
            <a:ext cx="8534400" cy="5181600"/>
          </a:xfrm>
        </p:spPr>
        <p:txBody>
          <a:bodyPr>
            <a:normAutofit lnSpcReduction="10000"/>
          </a:bodyPr>
          <a:lstStyle/>
          <a:p>
            <a:r>
              <a:rPr lang="ru-RU" sz="4400" b="1" dirty="0" smtClean="0">
                <a:solidFill>
                  <a:schemeClr val="tx2">
                    <a:lumMod val="25000"/>
                  </a:schemeClr>
                </a:solidFill>
              </a:rPr>
              <a:t>Рождение</a:t>
            </a:r>
          </a:p>
          <a:p>
            <a:r>
              <a:rPr lang="ru-RU" sz="4400" b="1" dirty="0" smtClean="0">
                <a:solidFill>
                  <a:schemeClr val="tx2">
                    <a:lumMod val="25000"/>
                  </a:schemeClr>
                </a:solidFill>
              </a:rPr>
              <a:t>Дыхание</a:t>
            </a:r>
          </a:p>
          <a:p>
            <a:r>
              <a:rPr lang="ru-RU" sz="4400" b="1" dirty="0" smtClean="0">
                <a:solidFill>
                  <a:schemeClr val="tx2">
                    <a:lumMod val="25000"/>
                  </a:schemeClr>
                </a:solidFill>
              </a:rPr>
              <a:t>Питание</a:t>
            </a:r>
          </a:p>
          <a:p>
            <a:r>
              <a:rPr lang="ru-RU" sz="4400" b="1" dirty="0" smtClean="0">
                <a:solidFill>
                  <a:schemeClr val="tx2">
                    <a:lumMod val="25000"/>
                  </a:schemeClr>
                </a:solidFill>
              </a:rPr>
              <a:t>Рост</a:t>
            </a:r>
          </a:p>
          <a:p>
            <a:r>
              <a:rPr lang="ru-RU" sz="4400" b="1" dirty="0" smtClean="0">
                <a:solidFill>
                  <a:schemeClr val="tx2">
                    <a:lumMod val="25000"/>
                  </a:schemeClr>
                </a:solidFill>
              </a:rPr>
              <a:t>Движение</a:t>
            </a:r>
          </a:p>
          <a:p>
            <a:r>
              <a:rPr lang="ru-RU" sz="4400" b="1" dirty="0" smtClean="0">
                <a:solidFill>
                  <a:schemeClr val="tx2">
                    <a:lumMod val="25000"/>
                  </a:schemeClr>
                </a:solidFill>
              </a:rPr>
              <a:t>Старение</a:t>
            </a:r>
          </a:p>
          <a:p>
            <a:r>
              <a:rPr lang="ru-RU" sz="4400" b="1" dirty="0" smtClean="0">
                <a:solidFill>
                  <a:schemeClr val="tx2">
                    <a:lumMod val="25000"/>
                  </a:schemeClr>
                </a:solidFill>
              </a:rPr>
              <a:t>Умирание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u="sng" dirty="0" smtClean="0">
                <a:solidFill>
                  <a:srgbClr val="7030A0"/>
                </a:solidFill>
              </a:rPr>
              <a:t>ПРИЗНАКИ ЖИВОЙ ПРИРОДЫ:</a:t>
            </a:r>
            <a:endParaRPr lang="ru-RU" sz="4000" b="1" u="sng" dirty="0">
              <a:solidFill>
                <a:srgbClr val="7030A0"/>
              </a:solidFill>
            </a:endParaRPr>
          </a:p>
        </p:txBody>
      </p:sp>
      <p:pic>
        <p:nvPicPr>
          <p:cNvPr id="7" name="Рисунок 6" descr="л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1295400"/>
            <a:ext cx="3596640" cy="2247900"/>
          </a:xfrm>
          <a:prstGeom prst="rect">
            <a:avLst/>
          </a:prstGeom>
        </p:spPr>
      </p:pic>
      <p:pic>
        <p:nvPicPr>
          <p:cNvPr id="8" name="Рисунок 7" descr="poison_plants_0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4038600"/>
            <a:ext cx="3301235" cy="2522144"/>
          </a:xfrm>
          <a:prstGeom prst="rect">
            <a:avLst/>
          </a:prstGeom>
        </p:spPr>
      </p:pic>
      <p:pic>
        <p:nvPicPr>
          <p:cNvPr id="9" name="Рисунок 8" descr="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2200" y="3429000"/>
            <a:ext cx="2971800" cy="1905000"/>
          </a:xfrm>
          <a:prstGeom prst="rect">
            <a:avLst/>
          </a:prstGeom>
        </p:spPr>
      </p:pic>
      <p:pic>
        <p:nvPicPr>
          <p:cNvPr id="10" name="Рисунок 9" descr="images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000" y="1447800"/>
            <a:ext cx="2466975" cy="2381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715000"/>
          </a:xfrm>
        </p:spPr>
        <p:txBody>
          <a:bodyPr>
            <a:normAutofit/>
          </a:bodyPr>
          <a:lstStyle/>
          <a:p>
            <a:r>
              <a:rPr lang="ru-RU" sz="5400" u="sng" dirty="0" smtClean="0">
                <a:solidFill>
                  <a:schemeClr val="accent1">
                    <a:lumMod val="50000"/>
                  </a:schemeClr>
                </a:solidFill>
              </a:rPr>
              <a:t>Окружающий мир </a:t>
            </a:r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</a:rPr>
              <a:t>– это всё, что находится вокруг нас: живая и неживая природа, люди (общество), предметы, созданные людьми</a:t>
            </a:r>
            <a:endParaRPr lang="ru-RU" sz="5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116</TotalTime>
  <Words>66</Words>
  <PresentationFormat>Экран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Бумажная</vt:lpstr>
      <vt:lpstr>Слайд 1</vt:lpstr>
      <vt:lpstr>Окружающий мир</vt:lpstr>
      <vt:lpstr>ПРИРОДА</vt:lpstr>
      <vt:lpstr>ПРИЗНАКИ ЖИВОЙ ПРИРОДЫ:</vt:lpstr>
      <vt:lpstr>Окружающий мир – это всё, что находится вокруг нас: живая и неживая природа, люди (общество), предметы, созданные людьми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Татьяна</cp:lastModifiedBy>
  <cp:revision>14</cp:revision>
  <dcterms:modified xsi:type="dcterms:W3CDTF">2019-12-23T20:07:43Z</dcterms:modified>
</cp:coreProperties>
</file>