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ОРИГАМИ</a:t>
            </a:r>
            <a:endParaRPr lang="ru-RU" sz="7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Содержимое 3" descr="Korablik-origami-4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1671" y="1935163"/>
            <a:ext cx="6600657" cy="438943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115312"/>
          </a:xfrm>
        </p:spPr>
        <p:txBody>
          <a:bodyPr>
            <a:noAutofit/>
          </a:bodyPr>
          <a:lstStyle/>
          <a:p>
            <a:r>
              <a:rPr lang="ru-RU" sz="4800" dirty="0" smtClean="0"/>
              <a:t>Оригами – древнее искусство складывания фигурок из бумаги.</a:t>
            </a:r>
            <a:endParaRPr lang="ru-RU" sz="4800" dirty="0"/>
          </a:p>
        </p:txBody>
      </p:sp>
      <p:pic>
        <p:nvPicPr>
          <p:cNvPr id="7" name="Содержимое 6" descr="ори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63800" y="2152650"/>
            <a:ext cx="6451600" cy="46101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313688"/>
          </a:xfrm>
        </p:spPr>
        <p:txBody>
          <a:bodyPr>
            <a:normAutofit fontScale="90000"/>
          </a:bodyPr>
          <a:lstStyle/>
          <a:p>
            <a:r>
              <a:rPr lang="ru-RU" sz="4400" dirty="0" smtClean="0"/>
              <a:t>Искусство оригами зародилось в Китае.</a:t>
            </a:r>
            <a:endParaRPr lang="ru-RU" sz="4400" dirty="0"/>
          </a:p>
        </p:txBody>
      </p:sp>
      <p:pic>
        <p:nvPicPr>
          <p:cNvPr id="4" name="Содержимое 3" descr="китай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0450" y="1935163"/>
            <a:ext cx="7023099" cy="438943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847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Развивалось и получило известность это искусство в другой стране, Японии</a:t>
            </a:r>
            <a:endParaRPr lang="ru-RU" dirty="0"/>
          </a:p>
        </p:txBody>
      </p:sp>
      <p:pic>
        <p:nvPicPr>
          <p:cNvPr id="4" name="Содержимое 3" descr="яп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18267"/>
            <a:ext cx="7924800" cy="418253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52600"/>
            <a:ext cx="8229600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 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День святого Валентина</a:t>
            </a:r>
            <a:br>
              <a:rPr lang="ru-RU" dirty="0" smtClean="0"/>
            </a:br>
            <a:r>
              <a:rPr lang="ru-RU" dirty="0" smtClean="0"/>
              <a:t>или</a:t>
            </a:r>
            <a:br>
              <a:rPr lang="ru-RU" dirty="0" smtClean="0"/>
            </a:br>
            <a:r>
              <a:rPr lang="ru-RU" dirty="0" smtClean="0"/>
              <a:t>День всех влюблённых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день святого валентина в Домине престиж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9200" y="2971800"/>
            <a:ext cx="6553200" cy="35814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ar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3092" y="838200"/>
            <a:ext cx="8579908" cy="60198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онвер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3" y="609600"/>
            <a:ext cx="9143807" cy="6248399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</TotalTime>
  <Words>16</Words>
  <PresentationFormat>Экран (4:3)</PresentationFormat>
  <Paragraphs>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ОРИГАМИ</vt:lpstr>
      <vt:lpstr>Оригами – древнее искусство складывания фигурок из бумаги.</vt:lpstr>
      <vt:lpstr>Искусство оригами зародилось в Китае.</vt:lpstr>
      <vt:lpstr>   Развивалось и получило известность это искусство в другой стране, Японии</vt:lpstr>
      <vt:lpstr>              День святого Валентина или День всех влюблённых 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ОРИГАМИ</dc:title>
  <cp:lastModifiedBy>Татьяна</cp:lastModifiedBy>
  <cp:revision>5</cp:revision>
  <dcterms:modified xsi:type="dcterms:W3CDTF">2019-12-23T20:06:07Z</dcterms:modified>
</cp:coreProperties>
</file>