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4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6DAF01-8EEA-485C-8572-ACE2B33B30D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17D23B-04D6-4D2C-A6A4-67F0E6860B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7715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Детям</a:t>
            </a:r>
            <a:r>
              <a:rPr lang="ru-RU" baseline="0" dirty="0" smtClean="0"/>
              <a:t> предлагается внимательно рассмотреть слайд и найти ошибки, которые совершил художник.  Машина движется или стоит не на проезжей части, зато малыш увлеченно играет на дороге; дети переходят дорогу не на пешеходном переходе; девочка переходит дорогу по пешеходному переходу, но играет с мячом; не правильная расстановка дорожных знаков.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D23B-04D6-4D2C-A6A4-67F0E6860B0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943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Художник прислушался и исправил все свои ошибки! На пешеходных переходах появились нужные знаки, девочка переходя дорогу взяла мячик в руки, дети переходят дорогу в положенном месте, малыш играет на лужайке, машина на проезжей части.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D23B-04D6-4D2C-A6A4-67F0E6860B0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204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Детям предлагается внимательно рассмотреть</a:t>
            </a:r>
            <a:r>
              <a:rPr lang="ru-RU" baseline="0" dirty="0" smtClean="0"/>
              <a:t> изображения и определить лишние знаки в каждом ряду, объясняя свой выбор.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D23B-04D6-4D2C-A6A4-67F0E6860B0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079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Проверяем!</a:t>
            </a:r>
            <a:r>
              <a:rPr lang="ru-RU" baseline="0" dirty="0" smtClean="0"/>
              <a:t> Исчезли лишние знаки. В первом ряду представлены три запрещающих знака,  лишним оказался разрешающий знак. Дети, совместно с воспитателем вспоминаю назначение каждого знака.</a:t>
            </a:r>
          </a:p>
          <a:p>
            <a:r>
              <a:rPr lang="ru-RU" baseline="0" dirty="0" smtClean="0"/>
              <a:t>Во вором ряду лишним наоборот оказался запрещающий знак. Аналогично обсуждается каждый знак.</a:t>
            </a:r>
          </a:p>
          <a:p>
            <a:r>
              <a:rPr lang="ru-RU" baseline="0" dirty="0" smtClean="0"/>
              <a:t>В третьем ряду были представлены знаки пешеходных переходов, лишним оказался знак сервиса. </a:t>
            </a:r>
          </a:p>
          <a:p>
            <a:r>
              <a:rPr lang="ru-RU" baseline="0" dirty="0" smtClean="0"/>
              <a:t>Рекомендуется вспомнить и другие знаки разных групп.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D23B-04D6-4D2C-A6A4-67F0E6860B0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399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Детям предлагается</a:t>
            </a:r>
            <a:r>
              <a:rPr lang="ru-RU" baseline="0" dirty="0" smtClean="0"/>
              <a:t> разгадать ребусы, все ответы связаны с правилами дорожного движения. По щелчку мыши появляется ребус, для проверки ответа требуется еще один щелчок мыши.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17D23B-04D6-4D2C-A6A4-67F0E6860B0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660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675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7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66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198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2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212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593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497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9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570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B994A-9EEC-494E-9C96-8506821C371D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B8C56-D511-4753-9BEE-49D56B690F4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868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gif"/><Relationship Id="rId3" Type="http://schemas.openxmlformats.org/officeDocument/2006/relationships/image" Target="../media/image10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jpeg"/><Relationship Id="rId9" Type="http://schemas.openxmlformats.org/officeDocument/2006/relationships/image" Target="../media/image17.gi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3" Type="http://schemas.openxmlformats.org/officeDocument/2006/relationships/image" Target="../media/image1.jpeg"/><Relationship Id="rId7" Type="http://schemas.openxmlformats.org/officeDocument/2006/relationships/image" Target="../media/image21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11" Type="http://schemas.openxmlformats.org/officeDocument/2006/relationships/image" Target="../media/image7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Relationship Id="rId14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0.png"/><Relationship Id="rId3" Type="http://schemas.openxmlformats.org/officeDocument/2006/relationships/image" Target="../media/image1.jpeg"/><Relationship Id="rId7" Type="http://schemas.openxmlformats.org/officeDocument/2006/relationships/image" Target="../media/image22.pn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7.jpeg"/><Relationship Id="rId4" Type="http://schemas.openxmlformats.org/officeDocument/2006/relationships/image" Target="../media/image18.png"/><Relationship Id="rId9" Type="http://schemas.openxmlformats.org/officeDocument/2006/relationships/image" Target="../media/image24.png"/><Relationship Id="rId1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3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70960" y="1288473"/>
            <a:ext cx="7754931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Дидактические игры на закрепление правил дорожного движения</a:t>
            </a:r>
          </a:p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Голубева И.В.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5693">
            <a:off x="1688014" y="4783768"/>
            <a:ext cx="1034388" cy="1379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492" y="552690"/>
            <a:ext cx="1389976" cy="1262256"/>
          </a:xfrm>
          <a:prstGeom prst="rect">
            <a:avLst/>
          </a:prstGeom>
        </p:spPr>
      </p:pic>
      <p:pic>
        <p:nvPicPr>
          <p:cNvPr id="7" name="Рисунок 6" descr="ГРУПА&quot;ПЧЕЛИЧКА&quot;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3636">
            <a:off x="8652526" y="425920"/>
            <a:ext cx="3116426" cy="1246571"/>
          </a:xfrm>
          <a:prstGeom prst="rect">
            <a:avLst/>
          </a:prstGeom>
        </p:spPr>
      </p:pic>
      <p:pic>
        <p:nvPicPr>
          <p:cNvPr id="8" name="Рисунок 7" descr="Traffic light 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39342">
            <a:off x="10210739" y="4267783"/>
            <a:ext cx="1338389" cy="1722557"/>
          </a:xfrm>
          <a:prstGeom prst="rect">
            <a:avLst/>
          </a:prstGeom>
        </p:spPr>
      </p:pic>
      <p:pic>
        <p:nvPicPr>
          <p:cNvPr id="9" name="Рисунок 8" descr="Fireworks 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5233" y="1947705"/>
            <a:ext cx="3043498" cy="2130449"/>
          </a:xfrm>
          <a:prstGeom prst="rect">
            <a:avLst/>
          </a:prstGeom>
        </p:spPr>
      </p:pic>
      <p:pic>
        <p:nvPicPr>
          <p:cNvPr id="10" name="Рисунок 9" descr="«рисунок знак &lt;strong&gt;пешеходный переход&lt;/strong&gt;» — карточка пользователя ...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50" y="2847053"/>
            <a:ext cx="1489419" cy="1489419"/>
          </a:xfrm>
          <a:prstGeom prst="rect">
            <a:avLst/>
          </a:prstGeom>
        </p:spPr>
      </p:pic>
      <p:pic>
        <p:nvPicPr>
          <p:cNvPr id="11" name="Рисунок 10" descr="Volkswagen PNG car image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2216" y="338378"/>
            <a:ext cx="2046209" cy="1163781"/>
          </a:xfrm>
          <a:prstGeom prst="rect">
            <a:avLst/>
          </a:prstGeom>
        </p:spPr>
      </p:pic>
      <p:pic>
        <p:nvPicPr>
          <p:cNvPr id="12" name="Рисунок 11" descr="Thumbs Up Smiley Face Emoji - Free vector graphic on Pixabay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706" y="5569734"/>
            <a:ext cx="1630044" cy="1139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42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25.userapi.com/c844521/v844521612/149c9b/jt1ao8Z0t4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 descr="File:6.6 Russian road sign.svg — Wikimedia Commons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975" y="3274734"/>
            <a:ext cx="845127" cy="845127"/>
          </a:xfrm>
          <a:prstGeom prst="rect">
            <a:avLst/>
          </a:prstGeom>
        </p:spPr>
      </p:pic>
      <p:cxnSp>
        <p:nvCxnSpPr>
          <p:cNvPr id="4" name="Прямая соединительная линия 3"/>
          <p:cNvCxnSpPr>
            <a:stCxn id="3" idx="2"/>
          </p:cNvCxnSpPr>
          <p:nvPr/>
        </p:nvCxnSpPr>
        <p:spPr>
          <a:xfrm flipH="1">
            <a:off x="1665538" y="4119861"/>
            <a:ext cx="1" cy="852055"/>
          </a:xfrm>
          <a:prstGeom prst="line">
            <a:avLst/>
          </a:prstGeom>
          <a:ln w="76200">
            <a:solidFill>
              <a:schemeClr val="tx1">
                <a:lumMod val="95000"/>
                <a:lumOff val="5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 descr="Volkswagen PNG car image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4458" y="3400233"/>
            <a:ext cx="2046209" cy="1163781"/>
          </a:xfrm>
          <a:prstGeom prst="rect">
            <a:avLst/>
          </a:prstGeom>
        </p:spPr>
      </p:pic>
      <p:pic>
        <p:nvPicPr>
          <p:cNvPr id="6" name="Рисунок 5" descr="ГРУПА&quot;ПЧЕЛИЧКА&quot;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3636">
            <a:off x="4290086" y="5052028"/>
            <a:ext cx="3116426" cy="12465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85693">
            <a:off x="3078213" y="3619172"/>
            <a:ext cx="1034388" cy="1379183"/>
          </a:xfrm>
          <a:prstGeom prst="rect">
            <a:avLst/>
          </a:prstGeom>
        </p:spPr>
      </p:pic>
      <p:pic>
        <p:nvPicPr>
          <p:cNvPr id="11" name="Рисунок 10" descr="&lt;strong&gt;Знак&lt;/strong&gt; 5.42.1. Пункт зупинки трамвая – ПДР України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2261" y="3274734"/>
            <a:ext cx="696666" cy="1038032"/>
          </a:xfrm>
          <a:prstGeom prst="rect">
            <a:avLst/>
          </a:prstGeom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9938000" y="4308764"/>
            <a:ext cx="0" cy="66315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0529" y="4418108"/>
            <a:ext cx="1389976" cy="126225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728907" y="519082"/>
            <a:ext cx="1037277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 чем ошибся художник?</a:t>
            </a:r>
            <a:endParaRPr lang="ru-RU" sz="72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3" name="Рисунок 12" descr="ГРУПА&quot;ПЧЕЛИЧКА&quot;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13636">
            <a:off x="4357617" y="5057078"/>
            <a:ext cx="3116426" cy="1246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58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4" name="Picture 2" descr="https://sun9-25.userapi.com/c844521/v844521612/149c9b/jt1ao8Z0t4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8533" y="0"/>
            <a:ext cx="12462933" cy="701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642959" y="462452"/>
            <a:ext cx="5905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ДАВАЙ</a:t>
            </a:r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5400" b="1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ПРОВЕРИМ</a:t>
            </a:r>
            <a:endParaRPr lang="ru-RU" sz="54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6" name="Рисунок 15" descr="Volkswagen PNG car image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7129" y="4119861"/>
            <a:ext cx="949028" cy="539759"/>
          </a:xfrm>
          <a:prstGeom prst="rect">
            <a:avLst/>
          </a:prstGeom>
        </p:spPr>
      </p:pic>
      <p:pic>
        <p:nvPicPr>
          <p:cNvPr id="17" name="Рисунок 16" descr="ГРУПА&quot;ПЧЕЛИЧКА&quot;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1495">
            <a:off x="7949426" y="4609247"/>
            <a:ext cx="2179719" cy="87188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4875" y="3084761"/>
            <a:ext cx="1032759" cy="9378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604" y="4191149"/>
            <a:ext cx="1133737" cy="1917579"/>
          </a:xfrm>
          <a:prstGeom prst="rect">
            <a:avLst/>
          </a:prstGeom>
        </p:spPr>
      </p:pic>
      <p:pic>
        <p:nvPicPr>
          <p:cNvPr id="23" name="Рисунок 22" descr="Файл:Ukraine road &lt;strong&gt;sign&lt;/strong&gt; 5.35.2.gif — Википедия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735" y="3486747"/>
            <a:ext cx="634171" cy="633114"/>
          </a:xfrm>
          <a:prstGeom prst="rect">
            <a:avLst/>
          </a:prstGeom>
        </p:spPr>
      </p:pic>
      <p:pic>
        <p:nvPicPr>
          <p:cNvPr id="24" name="Рисунок 23" descr="Файл:Ukraine road &lt;strong&gt;sign&lt;/strong&gt; 5.35.2.gif — Википедия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69006" y="3389509"/>
            <a:ext cx="920789" cy="919255"/>
          </a:xfrm>
          <a:prstGeom prst="rect">
            <a:avLst/>
          </a:prstGeom>
        </p:spPr>
      </p:pic>
      <p:pic>
        <p:nvPicPr>
          <p:cNvPr id="25" name="Рисунок 24" descr="Файл:Ukraine road &lt;strong&gt;sign&lt;/strong&gt; 5.35.2.gif — Википедия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7180" y="3246212"/>
            <a:ext cx="810786" cy="873649"/>
          </a:xfrm>
          <a:prstGeom prst="rect">
            <a:avLst/>
          </a:prstGeom>
        </p:spPr>
      </p:pic>
      <p:pic>
        <p:nvPicPr>
          <p:cNvPr id="26" name="Рисунок 25" descr="Файл:Ukraine road &lt;strong&gt;sign&lt;/strong&gt; 5.35.2.gif — Википедия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6094" y="3683036"/>
            <a:ext cx="634171" cy="63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68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1592" y="182572"/>
            <a:ext cx="102731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каждом ряду есть лишний знак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 descr="Пешеход — Википедия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195" y="1168570"/>
            <a:ext cx="1769356" cy="1769356"/>
          </a:xfrm>
          <a:prstGeom prst="rect">
            <a:avLst/>
          </a:prstGeom>
        </p:spPr>
      </p:pic>
      <p:pic>
        <p:nvPicPr>
          <p:cNvPr id="7" name="Рисунок 6" descr="Fichier:France road sign B1.svg — Wikipédia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272" y="1159203"/>
            <a:ext cx="1876972" cy="1876972"/>
          </a:xfrm>
          <a:prstGeom prst="rect">
            <a:avLst/>
          </a:prstGeom>
        </p:spPr>
      </p:pic>
      <p:pic>
        <p:nvPicPr>
          <p:cNvPr id="8" name="Рисунок 7" descr="File:4.4.1 Russian road sign.svg - Wikipedia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4859" y="1121086"/>
            <a:ext cx="1927359" cy="1927359"/>
          </a:xfrm>
          <a:prstGeom prst="rect">
            <a:avLst/>
          </a:prstGeom>
        </p:spPr>
      </p:pic>
      <p:pic>
        <p:nvPicPr>
          <p:cNvPr id="9" name="Picture 4" descr="https://upload.wikimedia.org/wikipedia/commons/thumb/e/e4/Korean_Traffic_sign_%28No_Thoroughfare_for_Bicycles%29%28Enforce_2010%29.svg/790px-Korean_Traffic_sign_%28No_Thoroughfare_for_Bicycles%29%28Enforce_2010%29.sv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96" y="1159202"/>
            <a:ext cx="1792631" cy="178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 descr="Пешеход — Википедия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195" y="3241315"/>
            <a:ext cx="1800715" cy="1800715"/>
          </a:xfrm>
          <a:prstGeom prst="rect">
            <a:avLst/>
          </a:prstGeom>
        </p:spPr>
      </p:pic>
      <p:pic>
        <p:nvPicPr>
          <p:cNvPr id="11" name="Picture 6" descr="https://upload.wikimedia.org/wikipedia/commons/thumb/c/cc/Italian_traffic_signs_-_pista_ciclabile.svg/1200px-Italian_traffic_signs_-_pista_ciclabile.svg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580" y="3138238"/>
            <a:ext cx="1656211" cy="165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znak96.ru/uploadedFiles/eshopimages/big/peshehodnaya_dorojka_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589" y="3204619"/>
            <a:ext cx="1759655" cy="175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File:4.5.5 Russian road &lt;strong&gt;sign&lt;/strong&gt;.svg - Wikimedia Common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32" y="3061563"/>
            <a:ext cx="1732886" cy="1732886"/>
          </a:xfrm>
          <a:prstGeom prst="rect">
            <a:avLst/>
          </a:prstGeom>
        </p:spPr>
      </p:pic>
      <p:pic>
        <p:nvPicPr>
          <p:cNvPr id="18" name="Рисунок 17" descr="«рисунок знак &lt;strong&gt;пешеходный переход&lt;/strong&gt;» — карточка пользователя ...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163" y="5081514"/>
            <a:ext cx="1489419" cy="1489419"/>
          </a:xfrm>
          <a:prstGeom prst="rect">
            <a:avLst/>
          </a:prstGeom>
        </p:spPr>
      </p:pic>
      <p:pic>
        <p:nvPicPr>
          <p:cNvPr id="19" name="Рисунок 18" descr="File:6.7 Russian road &lt;strong&gt;sign&lt;/strong&gt;.svg - Wikimedia Commons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956" y="5042031"/>
            <a:ext cx="1487590" cy="1487590"/>
          </a:xfrm>
          <a:prstGeom prst="rect">
            <a:avLst/>
          </a:prstGeom>
        </p:spPr>
      </p:pic>
      <p:pic>
        <p:nvPicPr>
          <p:cNvPr id="20" name="Рисунок 19" descr="File:Zeichen 355-10 - Fußgängerunterführung einseitig ...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75" y="5042030"/>
            <a:ext cx="1568389" cy="1568389"/>
          </a:xfrm>
          <a:prstGeom prst="rect">
            <a:avLst/>
          </a:prstGeom>
        </p:spPr>
      </p:pic>
      <p:pic>
        <p:nvPicPr>
          <p:cNvPr id="21" name="Рисунок 20" descr="Free illustration: Traffic Sign, Road Sign, Shield - Free ...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580" y="4964274"/>
            <a:ext cx="1656211" cy="165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138074" y="182572"/>
            <a:ext cx="55002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Давай проверим!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 descr="Пешеход — Википедия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195" y="1168570"/>
            <a:ext cx="1769356" cy="1769356"/>
          </a:xfrm>
          <a:prstGeom prst="rect">
            <a:avLst/>
          </a:prstGeom>
        </p:spPr>
      </p:pic>
      <p:pic>
        <p:nvPicPr>
          <p:cNvPr id="7" name="Рисунок 6" descr="Fichier:France road sign B1.svg — Wikipédia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5272" y="1159203"/>
            <a:ext cx="1876972" cy="1876972"/>
          </a:xfrm>
          <a:prstGeom prst="rect">
            <a:avLst/>
          </a:prstGeom>
        </p:spPr>
      </p:pic>
      <p:pic>
        <p:nvPicPr>
          <p:cNvPr id="9" name="Picture 4" descr="https://upload.wikimedia.org/wikipedia/commons/thumb/e/e4/Korean_Traffic_sign_%28No_Thoroughfare_for_Bicycles%29%28Enforce_2010%29.svg/790px-Korean_Traffic_sign_%28No_Thoroughfare_for_Bicycles%29%28Enforce_2010%29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696" y="1159202"/>
            <a:ext cx="1792631" cy="1788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https://upload.wikimedia.org/wikipedia/commons/thumb/c/cc/Italian_traffic_signs_-_pista_ciclabile.svg/1200px-Italian_traffic_signs_-_pista_ciclabile.svg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580" y="3138238"/>
            <a:ext cx="1656211" cy="165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http://znak96.ru/uploadedFiles/eshopimages/big/peshehodnaya_dorojka_9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2589" y="3204619"/>
            <a:ext cx="1759655" cy="1759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2" descr="File:4.5.5 Russian road &lt;strong&gt;sign&lt;/strong&gt;.svg - Wikimedia Commons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332" y="3061563"/>
            <a:ext cx="1732886" cy="1732886"/>
          </a:xfrm>
          <a:prstGeom prst="rect">
            <a:avLst/>
          </a:prstGeom>
        </p:spPr>
      </p:pic>
      <p:pic>
        <p:nvPicPr>
          <p:cNvPr id="18" name="Рисунок 17" descr="«рисунок знак &lt;strong&gt;пешеходный переход&lt;/strong&gt;» — карточка пользователя ...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0163" y="5081514"/>
            <a:ext cx="1489419" cy="1489419"/>
          </a:xfrm>
          <a:prstGeom prst="rect">
            <a:avLst/>
          </a:prstGeom>
        </p:spPr>
      </p:pic>
      <p:pic>
        <p:nvPicPr>
          <p:cNvPr id="19" name="Рисунок 18" descr="File:6.7 Russian road &lt;strong&gt;sign&lt;/strong&gt;.svg - Wikimedia Commons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956" y="5042031"/>
            <a:ext cx="1487590" cy="1487590"/>
          </a:xfrm>
          <a:prstGeom prst="rect">
            <a:avLst/>
          </a:prstGeom>
        </p:spPr>
      </p:pic>
      <p:pic>
        <p:nvPicPr>
          <p:cNvPr id="20" name="Рисунок 19" descr="File:Zeichen 355-10 - Fußgängerunterführung einseitig ...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975" y="5042030"/>
            <a:ext cx="1568389" cy="1568389"/>
          </a:xfrm>
          <a:prstGeom prst="rect">
            <a:avLst/>
          </a:prstGeom>
        </p:spPr>
      </p:pic>
      <p:pic>
        <p:nvPicPr>
          <p:cNvPr id="14" name="Рисунок 13" descr="File:4.4.1 Russian road sign.svg - Wikipedia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004859" y="1121086"/>
            <a:ext cx="1927359" cy="1927359"/>
          </a:xfrm>
          <a:prstGeom prst="rect">
            <a:avLst/>
          </a:prstGeom>
        </p:spPr>
      </p:pic>
      <p:pic>
        <p:nvPicPr>
          <p:cNvPr id="15" name="Рисунок 14" descr="Пешеход — Википедия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0195" y="3241315"/>
            <a:ext cx="1800715" cy="1800715"/>
          </a:xfrm>
          <a:prstGeom prst="rect">
            <a:avLst/>
          </a:prstGeom>
        </p:spPr>
      </p:pic>
      <p:pic>
        <p:nvPicPr>
          <p:cNvPr id="16" name="Рисунок 15" descr="Free illustration: Traffic Sign, Road Sign, Shield - Free ...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6580" y="4964274"/>
            <a:ext cx="1656211" cy="165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9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614" y="1578985"/>
            <a:ext cx="4086225" cy="1095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4366" y="3188710"/>
            <a:ext cx="3371850" cy="12287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9307" y="4672013"/>
            <a:ext cx="3028950" cy="162877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202481" y="327828"/>
            <a:ext cx="56023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РАЗГДАЙ РЕБУСЫ!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2" name="Рисунок 11" descr="Traffic light 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6434" y="855735"/>
            <a:ext cx="1338389" cy="1722557"/>
          </a:xfrm>
          <a:prstGeom prst="rect">
            <a:avLst/>
          </a:prstGeom>
        </p:spPr>
      </p:pic>
      <p:pic>
        <p:nvPicPr>
          <p:cNvPr id="13" name="Рисунок 12" descr="Пешеходный &lt;strong&gt;переход&lt;/strong&gt; – место встречи водителя и пешехода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205" y="2560297"/>
            <a:ext cx="2294723" cy="1721042"/>
          </a:xfrm>
          <a:prstGeom prst="rect">
            <a:avLst/>
          </a:prstGeom>
        </p:spPr>
      </p:pic>
      <p:pic>
        <p:nvPicPr>
          <p:cNvPr id="14" name="Рисунок 13" descr="AC Ace – Wikipedia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6731" y="3901273"/>
            <a:ext cx="3171705" cy="2115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7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елтый &lt;strong&gt;фон&lt;/strong&gt; Бесплатная фотография - Public Domain Picture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 descr="Thumbs Up Smiley Face Emoji - Free vector graphic on Pixabay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036" y="1175471"/>
            <a:ext cx="6960516" cy="4865111"/>
          </a:xfrm>
          <a:prstGeom prst="rect">
            <a:avLst/>
          </a:prstGeom>
        </p:spPr>
      </p:pic>
      <p:pic>
        <p:nvPicPr>
          <p:cNvPr id="4" name="Рисунок 3" descr="Fireworks 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6255" y="0"/>
            <a:ext cx="4572000" cy="2857500"/>
          </a:xfrm>
          <a:prstGeom prst="rect">
            <a:avLst/>
          </a:prstGeom>
        </p:spPr>
      </p:pic>
      <p:pic>
        <p:nvPicPr>
          <p:cNvPr id="5" name="Рисунок 4" descr="Fireworks 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3698" y="2576944"/>
            <a:ext cx="3166744" cy="4126255"/>
          </a:xfrm>
          <a:prstGeom prst="rect">
            <a:avLst/>
          </a:prstGeom>
        </p:spPr>
      </p:pic>
      <p:pic>
        <p:nvPicPr>
          <p:cNvPr id="6" name="Рисунок 5" descr="Fireworks 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3079" y="-32038"/>
            <a:ext cx="4127911" cy="2889538"/>
          </a:xfrm>
          <a:prstGeom prst="rect">
            <a:avLst/>
          </a:prstGeom>
        </p:spPr>
      </p:pic>
      <p:pic>
        <p:nvPicPr>
          <p:cNvPr id="7" name="Рисунок 6" descr="Fireworks 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246" y="2752056"/>
            <a:ext cx="3718723" cy="3951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39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</TotalTime>
  <Words>240</Words>
  <Application>Microsoft Office PowerPoint</Application>
  <PresentationFormat>Широкоэкранный</PresentationFormat>
  <Paragraphs>21</Paragraphs>
  <Slides>7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32</cp:revision>
  <dcterms:created xsi:type="dcterms:W3CDTF">2019-12-08T10:57:28Z</dcterms:created>
  <dcterms:modified xsi:type="dcterms:W3CDTF">2019-12-23T18:59:45Z</dcterms:modified>
</cp:coreProperties>
</file>