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layer.myshared.ru/6/625300/slides/slide_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57166"/>
            <a:ext cx="8501122" cy="600079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8429684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ds04.infourok.ru/uploads/ex/0742/0001ef89-c51b7bb0/img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285728"/>
            <a:ext cx="6215106" cy="1285884"/>
          </a:xfrm>
          <a:prstGeom prst="rect">
            <a:avLst/>
          </a:prstGeom>
          <a:noFill/>
        </p:spPr>
      </p:pic>
      <p:pic>
        <p:nvPicPr>
          <p:cNvPr id="32772" name="Picture 4" descr="https://mdou2.edu.yar.ru/azbuka_dorozhnih_nauk/dlya_detey/opasnie_situatsii_na_doroge/4220_1_w800_h6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1714488"/>
            <a:ext cx="8286809" cy="464347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ik.cn.ua/storage/12/18/08/21/300_190_5264f55b3f13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8604"/>
            <a:ext cx="3214710" cy="264320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796" name="Picture 4" descr="http://shatura-hlam.ru/foto/zminecf4b2cb7ff57e1ad4b2eb9b7454c5109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28604"/>
            <a:ext cx="4643470" cy="28823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798" name="Picture 6" descr="http://mypresentation.ru/documents/a32eb96833411fcb64fe03f46b6b111d/img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575" y="3429000"/>
            <a:ext cx="5630871" cy="32147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3800" name="Picture 8" descr="http://bezopasnost-detej.ru/images/2013-2/208-7-pravila-dorozhnogo-dvizheniya-detyam-kartinki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3" y="3429000"/>
            <a:ext cx="3000397" cy="3143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Дорожные знаки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4818" name="Picture 2" descr="http://900igr.net/up/datas/259300/0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7858180" cy="49291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zoozel.ru/gallery/images/1517788_dorozhnye-znaki-dlya-dete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285728"/>
            <a:ext cx="8845582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shkolabuduschego.ru/wp-content/uploads/2015/05/znak7-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286808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ds04.infourok.ru/uploads/ex/03df/00024dce-5d3d489c/2/hello_html_m6a18c10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60" cy="578647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s://ds02.infourok.ru/uploads/ex/012e/00024b1d-12061e90/hello_html_39adde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4" y="142852"/>
            <a:ext cx="8845582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пассажиры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9458" name="Picture 2" descr="https://101clipart.com/wp-content/uploads/09/School%20Trip%20Clipart%20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1857364"/>
            <a:ext cx="8274077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ykt12school.ru/wp-content/uploads/2016/06/1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8501122" cy="614366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900igr.net/datas/okruzhajuschij-mir/Znaki-i-pravila-dorozhnogo-dvizhenija/0008-008-Peshekhodnyj-perekhod-CHto-za-znak-takoj-visi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785794"/>
            <a:ext cx="8488391" cy="5857916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mages.myshared.ru/6/749654/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643997" cy="62865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images.myshared.ru/9/851861/slide_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14290"/>
            <a:ext cx="8501122" cy="62865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714356"/>
            <a:ext cx="1914532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9"/>
            <a:ext cx="8572560" cy="640082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4</Words>
  <Application>Microsoft Office PowerPoint</Application>
  <PresentationFormat>Экран (4:3)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Мы пассажиры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Дорожные знаки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 движения</dc:title>
  <dc:creator>Vera</dc:creator>
  <cp:lastModifiedBy>User_8</cp:lastModifiedBy>
  <cp:revision>25</cp:revision>
  <dcterms:created xsi:type="dcterms:W3CDTF">2018-03-19T12:04:51Z</dcterms:created>
  <dcterms:modified xsi:type="dcterms:W3CDTF">2019-12-23T04:37:13Z</dcterms:modified>
</cp:coreProperties>
</file>