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5" r:id="rId7"/>
    <p:sldId id="264" r:id="rId8"/>
    <p:sldId id="260" r:id="rId9"/>
    <p:sldId id="262" r:id="rId10"/>
    <p:sldId id="261" r:id="rId11"/>
    <p:sldId id="263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5CC60-4CC9-4A10-84D9-8420E166F7DF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01D2-2754-4968-B3E6-E211C50AD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FA9FA-88D7-47A1-8806-88B402B9735B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EED75-A345-4C1A-9412-526D0C6404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A9850-846E-4583-BB60-9494BF484E1B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83943-4B09-49D4-BEB4-91212392E2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0D401-CE60-4C32-8493-8B3BDE2B20AA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1A996-985F-4058-9B41-6204F60A7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6EC67E-8287-4188-A8CC-FEC67654A3F6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33F19-BBDC-485C-8D18-A53976114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4E0A1-A927-4EBC-93D1-B8AA89D2DFC3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4AD15B-639C-4BB3-AA65-2D7BDD8233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6561-5E33-41C5-AC85-34FFBE430B57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30D714-202A-499B-8D6F-6DC8F4503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7A6AC-AC94-4CEE-9ABF-38690DB2D1FF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D9A5D-E522-4824-ACBB-5B4734919F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25644-DEE0-465C-BE8A-83D3C66B23D7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B9F7CE-01E4-4566-BB84-CF8B6CF7D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6F3C4-2E1B-4682-9193-769D6D665510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D9B8E7-7411-40CB-8F23-9BCE3F2415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AE42-FE90-41BB-A490-3C0AACE5E209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B59BB9-EEDA-4FF5-976A-0AF664A28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761244-3108-4AA6-8D7E-D3F71B71ED50}" type="datetimeFigureOut">
              <a:rPr lang="ru-RU"/>
              <a:pPr>
                <a:defRPr/>
              </a:pPr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CD4291-9657-40E6-8D0A-C83C9136E7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allforchildren.ru/poetry/author138-diakonov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63" y="857250"/>
            <a:ext cx="2928937" cy="4500563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Зима –самое холодное время года, когда природа спит, укрывшись белоснежным одеялом из снега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5" name="Рисунок 3" descr="80355526_large_0831b259190a653badf76dc91c789af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836613"/>
            <a:ext cx="4446587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Зимние забавы</a:t>
            </a:r>
          </a:p>
        </p:txBody>
      </p:sp>
      <p:pic>
        <p:nvPicPr>
          <p:cNvPr id="22530" name="Содержимое 3" descr="0_920b5_faa1b13d_XL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334125" y="4048125"/>
            <a:ext cx="2809875" cy="2809875"/>
          </a:xfrm>
        </p:spPr>
      </p:pic>
      <p:pic>
        <p:nvPicPr>
          <p:cNvPr id="22531" name="Рисунок 4" descr="2754eacdc91f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0" y="428625"/>
            <a:ext cx="20478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8" descr="hver00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25" y="1143000"/>
            <a:ext cx="3751263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9" descr="anime-sport-218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500063" y="357188"/>
            <a:ext cx="364331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Рисунок 10" descr="c3720009657065db22be1e3ea77f5ff2bc004d139547095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14688" y="4000500"/>
            <a:ext cx="27432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14313" y="274638"/>
            <a:ext cx="4500562" cy="2154237"/>
          </a:xfrm>
        </p:spPr>
        <p:txBody>
          <a:bodyPr/>
          <a:lstStyle/>
          <a:p>
            <a:pPr eaLnBrk="1" hangingPunct="1"/>
            <a:r>
              <a:rPr lang="ru-RU" smtClean="0"/>
              <a:t>Стихотворение о Зиме</a:t>
            </a:r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786313" y="642938"/>
            <a:ext cx="3900487" cy="5857875"/>
          </a:xfrm>
        </p:spPr>
        <p:txBody>
          <a:bodyPr/>
          <a:lstStyle/>
          <a:p>
            <a:pPr eaLnBrk="1" hangingPunct="1"/>
            <a:r>
              <a:rPr lang="ru-RU" sz="2000" b="1" smtClean="0"/>
              <a:t>На первый снег взглянул щенок </a:t>
            </a:r>
            <a:br>
              <a:rPr lang="ru-RU" sz="2000" b="1" smtClean="0"/>
            </a:br>
            <a:r>
              <a:rPr lang="ru-RU" sz="2000" b="1" smtClean="0"/>
              <a:t>И ничего понять не мог. </a:t>
            </a:r>
            <a:br>
              <a:rPr lang="ru-RU" sz="2000" b="1" smtClean="0"/>
            </a:br>
            <a:r>
              <a:rPr lang="ru-RU" sz="2000" b="1" smtClean="0"/>
              <a:t>- Откуда столько белых мух </a:t>
            </a:r>
            <a:br>
              <a:rPr lang="ru-RU" sz="2000" b="1" smtClean="0"/>
            </a:br>
            <a:r>
              <a:rPr lang="ru-RU" sz="2000" b="1" smtClean="0"/>
              <a:t>Набилось к нам на двор?</a:t>
            </a:r>
          </a:p>
          <a:p>
            <a:pPr eaLnBrk="1" hangingPunct="1"/>
            <a:r>
              <a:rPr lang="ru-RU" sz="2000" b="1" smtClean="0"/>
              <a:t>А может это птичий пух </a:t>
            </a:r>
            <a:br>
              <a:rPr lang="ru-RU" sz="2000" b="1" smtClean="0"/>
            </a:br>
            <a:r>
              <a:rPr lang="ru-RU" sz="2000" b="1" smtClean="0"/>
              <a:t>Летит через забор?.. </a:t>
            </a:r>
            <a:br>
              <a:rPr lang="ru-RU" sz="2000" b="1" smtClean="0"/>
            </a:br>
            <a:r>
              <a:rPr lang="ru-RU" sz="2000" b="1" smtClean="0"/>
              <a:t>Он пасть раскрыл - и снегу хвать - </a:t>
            </a:r>
            <a:br>
              <a:rPr lang="ru-RU" sz="2000" b="1" smtClean="0"/>
            </a:br>
            <a:r>
              <a:rPr lang="ru-RU" sz="2000" b="1" smtClean="0"/>
              <a:t>И стал задумчиво жевать.</a:t>
            </a:r>
          </a:p>
          <a:p>
            <a:pPr eaLnBrk="1" hangingPunct="1"/>
            <a:r>
              <a:rPr lang="ru-RU" sz="2000" b="1" smtClean="0"/>
              <a:t>Жует, жует, но вот беда! </a:t>
            </a:r>
            <a:br>
              <a:rPr lang="ru-RU" sz="2000" b="1" smtClean="0"/>
            </a:br>
            <a:r>
              <a:rPr lang="ru-RU" sz="2000" b="1" smtClean="0"/>
              <a:t>На языке одна вода. </a:t>
            </a:r>
            <a:br>
              <a:rPr lang="ru-RU" sz="2000" b="1" smtClean="0"/>
            </a:br>
            <a:r>
              <a:rPr lang="ru-RU" sz="2000" b="1" smtClean="0"/>
              <a:t>Совсем сконфузился щенок </a:t>
            </a:r>
            <a:br>
              <a:rPr lang="ru-RU" sz="2000" b="1" smtClean="0"/>
            </a:br>
            <a:r>
              <a:rPr lang="ru-RU" sz="2000" b="1" smtClean="0"/>
              <a:t>И в конуру обратно лег.</a:t>
            </a:r>
          </a:p>
          <a:p>
            <a:pPr eaLnBrk="1" hangingPunct="1"/>
            <a:r>
              <a:rPr lang="ru-RU" sz="2000" b="1" smtClean="0"/>
              <a:t>Он был не глуп, а просто мал </a:t>
            </a:r>
            <a:br>
              <a:rPr lang="ru-RU" sz="2000" b="1" smtClean="0"/>
            </a:br>
            <a:r>
              <a:rPr lang="ru-RU" sz="2000" b="1" smtClean="0"/>
              <a:t>И снег впервые увидал...</a:t>
            </a:r>
          </a:p>
          <a:p>
            <a:pPr eaLnBrk="1" hangingPunct="1"/>
            <a:r>
              <a:rPr lang="ru-RU" sz="2000" b="1" smtClean="0">
                <a:hlinkClick r:id="rId2"/>
              </a:rPr>
              <a:t>                       Леонид Дьяконов</a:t>
            </a:r>
            <a:endParaRPr lang="ru-RU" sz="2000" b="1" smtClean="0"/>
          </a:p>
        </p:txBody>
      </p:sp>
      <p:pic>
        <p:nvPicPr>
          <p:cNvPr id="23555" name="Рисунок 3" descr="x_a91ba98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2214563"/>
            <a:ext cx="4019550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Главный праздник Зимы – Новый Год!</a:t>
            </a:r>
            <a:endParaRPr lang="ru-RU" b="1" dirty="0"/>
          </a:p>
        </p:txBody>
      </p:sp>
      <p:pic>
        <p:nvPicPr>
          <p:cNvPr id="24578" name="Содержимое 4" descr="77759699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768350"/>
            <a:ext cx="7839075" cy="6089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Вот она  Царица-Зима!</a:t>
            </a:r>
          </a:p>
        </p:txBody>
      </p:sp>
      <p:pic>
        <p:nvPicPr>
          <p:cNvPr id="14338" name="Содержимое 4" descr="26db33de0e43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643188" y="1500188"/>
            <a:ext cx="3881437" cy="5053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2862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Зима появляется на санях, а в упряжке у нее 3 белых коня- 3 зимних месяца</a:t>
            </a:r>
            <a:endParaRPr lang="ru-RU" b="1" dirty="0"/>
          </a:p>
        </p:txBody>
      </p:sp>
      <p:pic>
        <p:nvPicPr>
          <p:cNvPr id="15362" name="Содержимое 5" descr="f49c2f68f4e6facc3b58dc7dc056590c.jpe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857375" y="1928813"/>
            <a:ext cx="6799263" cy="4525962"/>
          </a:xfrm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2071688" y="2000250"/>
            <a:ext cx="23574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декабрь</a:t>
            </a:r>
          </a:p>
        </p:txBody>
      </p:sp>
      <p:sp>
        <p:nvSpPr>
          <p:cNvPr id="15364" name="TextBox 7"/>
          <p:cNvSpPr txBox="1">
            <a:spLocks noChangeArrowheads="1"/>
          </p:cNvSpPr>
          <p:nvPr/>
        </p:nvSpPr>
        <p:spPr bwMode="auto">
          <a:xfrm>
            <a:off x="4286250" y="5286375"/>
            <a:ext cx="214312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январь</a:t>
            </a:r>
          </a:p>
        </p:txBody>
      </p:sp>
      <p:sp>
        <p:nvSpPr>
          <p:cNvPr id="15365" name="TextBox 8"/>
          <p:cNvSpPr txBox="1">
            <a:spLocks noChangeArrowheads="1"/>
          </p:cNvSpPr>
          <p:nvPr/>
        </p:nvSpPr>
        <p:spPr bwMode="auto">
          <a:xfrm>
            <a:off x="6215063" y="2000250"/>
            <a:ext cx="2214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Calibri" pitchFamily="34" charset="0"/>
              </a:rPr>
              <a:t>февраль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186737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Зимой идет снег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6386" name="Содержимое 5" descr="resize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54163" y="1452563"/>
            <a:ext cx="6661150" cy="4976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785813"/>
            <a:ext cx="8229600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Зимой люди одеваются в теплую одежду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Содержимое 3" descr="7026202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581400" y="2205038"/>
            <a:ext cx="1981200" cy="3714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Зимой день становится длиннее, а ночь короче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Содержимое 4" descr="1263564453_551466895_513195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86063" y="1143000"/>
            <a:ext cx="4286250" cy="5715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115300" cy="825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8501063" cy="59118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 Зимой мало корма, поэтому некоторые животные, например, медведь, впадают в спячку. Заяц зимой становится белым. На зиму ёжик устраивается в  сухих листьях и траве, сворачивается клубочком и спит до весны.</a:t>
            </a:r>
          </a:p>
          <a:p>
            <a:pPr eaLnBrk="1" hangingPunct="1"/>
            <a:endParaRPr lang="ru-RU" smtClean="0"/>
          </a:p>
        </p:txBody>
      </p:sp>
      <p:pic>
        <p:nvPicPr>
          <p:cNvPr id="19459" name="Рисунок 3" descr="get_im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286125"/>
            <a:ext cx="2357437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4" descr="p171429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2786063"/>
            <a:ext cx="2608262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5" descr="1316923730_1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75" y="3429000"/>
            <a:ext cx="30718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0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28625" y="285750"/>
            <a:ext cx="8258175" cy="58404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b="1" smtClean="0"/>
              <a:t>  Птиц зимой становится меньше. Для птиц зимой голод страшнее мороза, холод птицы переносят хорошо из-за наличия перьев и пуха. Зимой исчезает большинство насекомых, поэтому птицам становится труднее добывать себе корм.</a:t>
            </a:r>
          </a:p>
        </p:txBody>
      </p:sp>
      <p:pic>
        <p:nvPicPr>
          <p:cNvPr id="20483" name="Рисунок 4" descr="94777491_beautiful_snowflakes_48jpg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2900" y="3929063"/>
            <a:ext cx="24511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5" descr="0_9e8c_e32928e7_X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3214688"/>
            <a:ext cx="4121150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6" descr="7321456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714750"/>
            <a:ext cx="1952625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Люди делают кормушки, чтобы подкармливать птиц</a:t>
            </a:r>
            <a:endParaRPr lang="ru-RU" b="1" dirty="0"/>
          </a:p>
        </p:txBody>
      </p:sp>
      <p:pic>
        <p:nvPicPr>
          <p:cNvPr id="21506" name="Содержимое 3" descr="0_8b4ac_2aeaa25f_XL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30350" y="1471613"/>
            <a:ext cx="6256338" cy="46545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193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Слайд 1</vt:lpstr>
      <vt:lpstr>Вот она  Царица-Зима!</vt:lpstr>
      <vt:lpstr>Зима появляется на санях, а в упряжке у нее 3 белых коня- 3 зимних месяца</vt:lpstr>
      <vt:lpstr>Зимой идет снег </vt:lpstr>
      <vt:lpstr>Зимой люди одеваются в теплую одежду </vt:lpstr>
      <vt:lpstr>Зимой день становится длиннее, а ночь короче </vt:lpstr>
      <vt:lpstr>Слайд 7</vt:lpstr>
      <vt:lpstr>Слайд 8</vt:lpstr>
      <vt:lpstr>Люди делают кормушки, чтобы подкармливать птиц</vt:lpstr>
      <vt:lpstr>Зимние забавы</vt:lpstr>
      <vt:lpstr>Стихотворение о Зиме</vt:lpstr>
      <vt:lpstr>Главный праздник Зимы – Новый Год!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Марина</cp:lastModifiedBy>
  <cp:revision>13</cp:revision>
  <dcterms:created xsi:type="dcterms:W3CDTF">2014-12-12T20:53:37Z</dcterms:created>
  <dcterms:modified xsi:type="dcterms:W3CDTF">2019-12-23T20:06:47Z</dcterms:modified>
</cp:coreProperties>
</file>