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484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893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1170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3840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536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360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846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923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00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44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84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1D129-B9BA-4361-BB8A-49432D90175C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75883-B495-47F7-8008-17450370C9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20879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82" y="156753"/>
            <a:ext cx="3512831" cy="2630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082" y="3775165"/>
            <a:ext cx="3512831" cy="27301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3626" y="156753"/>
            <a:ext cx="3499769" cy="26302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3627" y="3775165"/>
            <a:ext cx="3499768" cy="27301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3474" y="156753"/>
            <a:ext cx="3754474" cy="26302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3474" y="3775164"/>
            <a:ext cx="3754474" cy="273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025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907" y="130628"/>
            <a:ext cx="2625635" cy="35008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4799" y="333102"/>
            <a:ext cx="2321923" cy="30958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935" y="202473"/>
            <a:ext cx="2571751" cy="34290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4899" y="711312"/>
            <a:ext cx="3119301" cy="23394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955" y="3835174"/>
            <a:ext cx="3734344" cy="280075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3162" y="3741533"/>
            <a:ext cx="2184575" cy="291276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2399" y="3779044"/>
            <a:ext cx="2184763" cy="291301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9130" y="3428999"/>
            <a:ext cx="2337350" cy="311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483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1" y="182879"/>
            <a:ext cx="2400301" cy="32004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5669" y="182879"/>
            <a:ext cx="2527663" cy="33702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2481" y="313508"/>
            <a:ext cx="2390503" cy="31873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3144" y="313508"/>
            <a:ext cx="3779520" cy="28346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21" y="4436064"/>
            <a:ext cx="2967990" cy="222599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5532" y="3785780"/>
            <a:ext cx="3695699" cy="27717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4172" y="3625555"/>
            <a:ext cx="3909332" cy="2931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600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149" y="111035"/>
            <a:ext cx="3688080" cy="27660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3072" y="111035"/>
            <a:ext cx="2899955" cy="386660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3473" y="124824"/>
            <a:ext cx="2889613" cy="38528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296" y="3278776"/>
            <a:ext cx="2410097" cy="32134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8513" y="4206240"/>
            <a:ext cx="3169920" cy="2377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016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Широкоэкранный</PresentationFormat>
  <Paragraphs>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2</cp:revision>
  <dcterms:created xsi:type="dcterms:W3CDTF">2019-12-23T17:03:59Z</dcterms:created>
  <dcterms:modified xsi:type="dcterms:W3CDTF">2019-12-23T17:10:58Z</dcterms:modified>
</cp:coreProperties>
</file>