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7" r:id="rId5"/>
    <p:sldId id="260" r:id="rId6"/>
    <p:sldId id="263" r:id="rId7"/>
    <p:sldId id="259" r:id="rId8"/>
    <p:sldId id="265" r:id="rId9"/>
    <p:sldId id="258" r:id="rId10"/>
    <p:sldId id="269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  <a:srgbClr val="FF5050"/>
    <a:srgbClr val="0000FF"/>
    <a:srgbClr val="00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7DE7-B492-4C9F-A74D-7B4B4BB4190E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A9AC-B6FC-4DC6-BE52-1B136961B3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7DE7-B492-4C9F-A74D-7B4B4BB4190E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A9AC-B6FC-4DC6-BE52-1B136961B3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7DE7-B492-4C9F-A74D-7B4B4BB4190E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A9AC-B6FC-4DC6-BE52-1B136961B3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7DE7-B492-4C9F-A74D-7B4B4BB4190E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A9AC-B6FC-4DC6-BE52-1B136961B3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7DE7-B492-4C9F-A74D-7B4B4BB4190E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A9AC-B6FC-4DC6-BE52-1B136961B3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7DE7-B492-4C9F-A74D-7B4B4BB4190E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A9AC-B6FC-4DC6-BE52-1B136961B3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7DE7-B492-4C9F-A74D-7B4B4BB4190E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A9AC-B6FC-4DC6-BE52-1B136961B3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7DE7-B492-4C9F-A74D-7B4B4BB4190E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A9AC-B6FC-4DC6-BE52-1B136961B3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7DE7-B492-4C9F-A74D-7B4B4BB4190E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A9AC-B6FC-4DC6-BE52-1B136961B3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7DE7-B492-4C9F-A74D-7B4B4BB4190E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A9AC-B6FC-4DC6-BE52-1B136961B3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67DE7-B492-4C9F-A74D-7B4B4BB4190E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6A9AC-B6FC-4DC6-BE52-1B136961B3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67DE7-B492-4C9F-A74D-7B4B4BB4190E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6A9AC-B6FC-4DC6-BE52-1B136961B3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фон для презентаций спор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440159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Интерактивный тест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1584176"/>
          </a:xfrm>
        </p:spPr>
        <p:txBody>
          <a:bodyPr>
            <a:noAutofit/>
          </a:bodyPr>
          <a:lstStyle/>
          <a:p>
            <a:r>
              <a:rPr lang="ru-RU" sz="5000" b="1" dirty="0" smtClean="0">
                <a:solidFill>
                  <a:srgbClr val="0000FF"/>
                </a:solidFill>
                <a:latin typeface="Monotype Corsiva" pitchFamily="66" charset="0"/>
              </a:rPr>
              <a:t>Знатоки физической культуры</a:t>
            </a:r>
            <a:endParaRPr lang="ru-RU" sz="5000" b="1" dirty="0">
              <a:solidFill>
                <a:srgbClr val="0000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Картинки по запросу фон для презентаций светло розов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Под какими цифрами изображены зимние олимпийские игры?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1</a:t>
            </a:r>
            <a:r>
              <a:rPr lang="ru-RU" b="1" dirty="0" smtClean="0"/>
              <a:t>            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2</a:t>
            </a:r>
            <a:r>
              <a:rPr lang="ru-RU" b="1" dirty="0" smtClean="0"/>
              <a:t>                                                                                                 </a:t>
            </a:r>
            <a:endParaRPr lang="ru-RU" b="1" dirty="0"/>
          </a:p>
        </p:txBody>
      </p:sp>
      <p:pic>
        <p:nvPicPr>
          <p:cNvPr id="6148" name="Picture 4" descr="Картинки по запросу биатлон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7" y="1124744"/>
            <a:ext cx="3492387" cy="2232248"/>
          </a:xfrm>
          <a:prstGeom prst="rect">
            <a:avLst/>
          </a:prstGeom>
          <a:noFill/>
        </p:spPr>
      </p:pic>
      <p:pic>
        <p:nvPicPr>
          <p:cNvPr id="6150" name="Picture 6" descr="Картинки по запросу хоккей картин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005064"/>
            <a:ext cx="3457777" cy="194421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02162" y="4448250"/>
            <a:ext cx="4262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4788018" y="4437112"/>
            <a:ext cx="5040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6154" name="Picture 10" descr="Картинки по запросу плавание картинк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3861048"/>
            <a:ext cx="3438822" cy="2304256"/>
          </a:xfrm>
          <a:prstGeom prst="rect">
            <a:avLst/>
          </a:prstGeom>
          <a:noFill/>
        </p:spPr>
      </p:pic>
      <p:pic>
        <p:nvPicPr>
          <p:cNvPr id="22530" name="Picture 2" descr="Похожее изображени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9592" y="1124744"/>
            <a:ext cx="3555287" cy="2503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Картинки по запросу фон для презентаций светло розов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Под какими цифрами изображены зимние олимпийские игры?</a:t>
            </a:r>
            <a:endParaRPr lang="ru-RU" sz="20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1</a:t>
            </a:r>
            <a:r>
              <a:rPr lang="ru-RU" b="1" dirty="0" smtClean="0"/>
              <a:t>            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2</a:t>
            </a:r>
            <a:r>
              <a:rPr lang="ru-RU" b="1" dirty="0" smtClean="0"/>
              <a:t>                                                                                                 </a:t>
            </a:r>
            <a:endParaRPr lang="ru-RU" b="1" dirty="0"/>
          </a:p>
        </p:txBody>
      </p:sp>
      <p:pic>
        <p:nvPicPr>
          <p:cNvPr id="6148" name="Picture 4" descr="Картинки по запросу биатлон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7" y="1124744"/>
            <a:ext cx="3492387" cy="2232248"/>
          </a:xfrm>
          <a:prstGeom prst="rect">
            <a:avLst/>
          </a:prstGeom>
          <a:noFill/>
        </p:spPr>
      </p:pic>
      <p:pic>
        <p:nvPicPr>
          <p:cNvPr id="6150" name="Picture 6" descr="Картинки по запросу хоккей картин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4005064"/>
            <a:ext cx="3457777" cy="194421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02162" y="4448250"/>
            <a:ext cx="4262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4788018" y="4437112"/>
            <a:ext cx="5040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22530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1124744"/>
            <a:ext cx="3555287" cy="2503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фон для презентаций спор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9900FF"/>
                </a:solidFill>
                <a:latin typeface="Times New Roman" pitchFamily="18" charset="0"/>
                <a:cs typeface="Times New Roman" pitchFamily="18" charset="0"/>
              </a:rPr>
              <a:t>Символика Олимпийских игр</a:t>
            </a:r>
            <a:endParaRPr lang="ru-RU" sz="3600" b="1" i="1" dirty="0">
              <a:solidFill>
                <a:srgbClr val="99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Картинки по запросу символ олимпийских иг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124744"/>
            <a:ext cx="6912768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Скругленный прямоугольник 20">
            <a:hlinkClick r:id="" action="ppaction://macro?name=wrk_finished"/>
          </p:cNvPr>
          <p:cNvSpPr/>
          <p:nvPr/>
        </p:nvSpPr>
        <p:spPr>
          <a:xfrm>
            <a:off x="4572000" y="5589240"/>
            <a:ext cx="3000375" cy="48123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Arial" pitchFamily="34" charset="0"/>
              </a:rPr>
              <a:t>ответ готов!</a:t>
            </a:r>
          </a:p>
        </p:txBody>
      </p:sp>
      <p:sp>
        <p:nvSpPr>
          <p:cNvPr id="20" name="Скругленный прямоугольник 19">
            <a:hlinkClick r:id="" action="ppaction://macro?name=wrk_refresh"/>
          </p:cNvPr>
          <p:cNvSpPr/>
          <p:nvPr/>
        </p:nvSpPr>
        <p:spPr>
          <a:xfrm>
            <a:off x="1714500" y="5589240"/>
            <a:ext cx="2643188" cy="48123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Arial" pitchFamily="34" charset="0"/>
              </a:rPr>
              <a:t>исправить</a:t>
            </a:r>
          </a:p>
        </p:txBody>
      </p:sp>
      <p:pic>
        <p:nvPicPr>
          <p:cNvPr id="18434" name="Picture 2" descr="Картинки по запросу фон для презентаций светло желт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</p:spPr>
      </p:pic>
      <p:sp>
        <p:nvSpPr>
          <p:cNvPr id="4" name="Скругленный прямоугольник 3">
            <a:hlinkClick r:id="" action="ppaction://macro?name=DA_MN"/>
          </p:cNvPr>
          <p:cNvSpPr/>
          <p:nvPr/>
        </p:nvSpPr>
        <p:spPr>
          <a:xfrm>
            <a:off x="6228184" y="1646154"/>
            <a:ext cx="2276714" cy="1655043"/>
          </a:xfrm>
          <a:prstGeom prst="round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>
            <a:hlinkClick r:id="" action="ppaction://macro?name=DA_MN"/>
          </p:cNvPr>
          <p:cNvSpPr/>
          <p:nvPr/>
        </p:nvSpPr>
        <p:spPr>
          <a:xfrm>
            <a:off x="3519170" y="3501008"/>
            <a:ext cx="2276714" cy="1799059"/>
          </a:xfrm>
          <a:prstGeom prst="round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Скругленный прямоугольник 13">
            <a:hlinkClick r:id="" action="ppaction://macro?name=DA_MN"/>
          </p:cNvPr>
          <p:cNvSpPr/>
          <p:nvPr/>
        </p:nvSpPr>
        <p:spPr>
          <a:xfrm>
            <a:off x="827584" y="3501009"/>
            <a:ext cx="2276714" cy="1827076"/>
          </a:xfrm>
          <a:prstGeom prst="round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>
            <a:hlinkClick r:id="" action="ppaction://macro?name=NET_MN"/>
          </p:cNvPr>
          <p:cNvSpPr/>
          <p:nvPr/>
        </p:nvSpPr>
        <p:spPr>
          <a:xfrm>
            <a:off x="848799" y="1646154"/>
            <a:ext cx="2276714" cy="1655043"/>
          </a:xfrm>
          <a:prstGeom prst="round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>
            <a:hlinkClick r:id="" action="ppaction://macro?name=NET_MN"/>
          </p:cNvPr>
          <p:cNvSpPr/>
          <p:nvPr/>
        </p:nvSpPr>
        <p:spPr>
          <a:xfrm>
            <a:off x="3851920" y="1659831"/>
            <a:ext cx="1584176" cy="1655043"/>
          </a:xfrm>
          <a:prstGeom prst="round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Скругленный прямоугольник 16">
            <a:hlinkClick r:id="" action="ppaction://macro?name=NET_MN"/>
          </p:cNvPr>
          <p:cNvSpPr/>
          <p:nvPr/>
        </p:nvSpPr>
        <p:spPr>
          <a:xfrm>
            <a:off x="6240969" y="3501008"/>
            <a:ext cx="2263929" cy="1801002"/>
          </a:xfrm>
          <a:prstGeom prst="roundRect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23528" y="620688"/>
            <a:ext cx="8640960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CC00"/>
                </a:solidFill>
                <a:effectLst>
                  <a:glow rad="139700">
                    <a:srgbClr val="003366"/>
                  </a:glow>
                </a:effectLst>
              </a:rPr>
              <a:t>Выбери для себя полезное занятие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CC00"/>
              </a:solidFill>
              <a:effectLst>
                <a:glow rad="139700">
                  <a:srgbClr val="003366"/>
                </a:glo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79912" y="2876705"/>
            <a:ext cx="554360" cy="5522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ru-RU" sz="2400" b="1" spc="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56176" y="2876705"/>
            <a:ext cx="554360" cy="5522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ru-RU" sz="2400" b="1" spc="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491880" y="4892929"/>
            <a:ext cx="554360" cy="5522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5</a:t>
            </a:r>
            <a:endParaRPr lang="ru-RU" sz="2400" b="1" spc="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48235" y="4892929"/>
            <a:ext cx="554360" cy="5522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6</a:t>
            </a:r>
            <a:endParaRPr lang="ru-RU" sz="2400" b="1" spc="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848799" y="4892929"/>
            <a:ext cx="554360" cy="5522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ru-RU" sz="2400" b="1" spc="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55576" y="2837852"/>
            <a:ext cx="554360" cy="5522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ru-RU" sz="2400" b="1" spc="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 nodeType="clickPar">
                      <p:stCondLst>
                        <p:cond delay="0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 nodeType="clickPar">
                      <p:stCondLst>
                        <p:cond delay="0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 nodeType="clickPar">
                      <p:stCondLst>
                        <p:cond delay="0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 nodeType="clickPar">
                      <p:stCondLst>
                        <p:cond delay="0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 nodeType="clickPar">
                      <p:stCondLst>
                        <p:cond delay="0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6" name="Picture 1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 какими цифрами изображены летние олимпийские игры?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1</a:t>
            </a:r>
            <a:r>
              <a:rPr lang="ru-RU" b="1" dirty="0" smtClean="0"/>
              <a:t>                                              </a:t>
            </a:r>
            <a:r>
              <a:rPr lang="ru-RU" b="1" dirty="0" smtClean="0">
                <a:solidFill>
                  <a:srgbClr val="C00000"/>
                </a:solidFill>
              </a:rPr>
              <a:t>2</a:t>
            </a:r>
            <a:r>
              <a:rPr lang="ru-RU" b="1" dirty="0" smtClean="0"/>
              <a:t>                                                                                                 </a:t>
            </a:r>
            <a:endParaRPr lang="ru-RU" b="1" dirty="0"/>
          </a:p>
        </p:txBody>
      </p:sp>
      <p:pic>
        <p:nvPicPr>
          <p:cNvPr id="6146" name="Picture 2" descr="Картинки по запросу велоспорт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124744"/>
            <a:ext cx="3384376" cy="2256251"/>
          </a:xfrm>
          <a:prstGeom prst="rect">
            <a:avLst/>
          </a:prstGeom>
          <a:noFill/>
        </p:spPr>
      </p:pic>
      <p:pic>
        <p:nvPicPr>
          <p:cNvPr id="6148" name="Picture 4" descr="Картинки по запросу биатлон картин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7" y="1124744"/>
            <a:ext cx="3492387" cy="2232248"/>
          </a:xfrm>
          <a:prstGeom prst="rect">
            <a:avLst/>
          </a:prstGeom>
          <a:noFill/>
        </p:spPr>
      </p:pic>
      <p:pic>
        <p:nvPicPr>
          <p:cNvPr id="6150" name="Picture 6" descr="Картинки по запросу хоккей картинк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99592" y="4005064"/>
            <a:ext cx="3457777" cy="194421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02162" y="4448250"/>
            <a:ext cx="4262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4788018" y="4437112"/>
            <a:ext cx="5040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6154" name="Picture 10" descr="Картинки по запросу плавание картинк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3861048"/>
            <a:ext cx="3438822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600" decel="100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2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6" name="Picture 1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 какими цифрами изображены летние олимпийские игры?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1</a:t>
            </a:r>
            <a:r>
              <a:rPr lang="ru-RU" b="1" dirty="0" smtClean="0"/>
              <a:t>                                                                                                                                               </a:t>
            </a:r>
            <a:endParaRPr lang="ru-RU" b="1" dirty="0"/>
          </a:p>
        </p:txBody>
      </p:sp>
      <p:pic>
        <p:nvPicPr>
          <p:cNvPr id="6146" name="Picture 2" descr="Картинки по запросу велоспорт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124744"/>
            <a:ext cx="3384376" cy="2256251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02162" y="4448250"/>
            <a:ext cx="4262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4788018" y="4437112"/>
            <a:ext cx="50405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6154" name="Picture 10" descr="Картинки по запросу плавание картин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3861048"/>
            <a:ext cx="3438822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8" name="Picture 10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>
            <a:hlinkClick r:id="" action="ppaction://macro?name=NET"/>
          </p:cNvPr>
          <p:cNvSpPr/>
          <p:nvPr/>
        </p:nvSpPr>
        <p:spPr>
          <a:xfrm>
            <a:off x="5796136" y="1412776"/>
            <a:ext cx="2376487" cy="216058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188640"/>
            <a:ext cx="864096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139700">
                    <a:srgbClr val="003366"/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Самый умный вид спорта?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glow rad="139700">
                  <a:srgbClr val="003366"/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4664946"/>
            <a:ext cx="554360" cy="5522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7553" y="2217021"/>
            <a:ext cx="554360" cy="5522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24954" y="2217020"/>
            <a:ext cx="554360" cy="5522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54265" y="4664945"/>
            <a:ext cx="554360" cy="5522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7410" name="Picture 2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1052736"/>
            <a:ext cx="2019300" cy="2857500"/>
          </a:xfrm>
          <a:prstGeom prst="rect">
            <a:avLst/>
          </a:prstGeom>
          <a:noFill/>
        </p:spPr>
      </p:pic>
      <p:pic>
        <p:nvPicPr>
          <p:cNvPr id="17414" name="Picture 6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3933056"/>
            <a:ext cx="3285816" cy="2232248"/>
          </a:xfrm>
          <a:prstGeom prst="rect">
            <a:avLst/>
          </a:prstGeom>
          <a:noFill/>
        </p:spPr>
      </p:pic>
      <p:pic>
        <p:nvPicPr>
          <p:cNvPr id="17416" name="Picture 8" descr="Похожее изображени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4005064"/>
            <a:ext cx="2448272" cy="244827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8" name="Picture 10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>
            <a:hlinkClick r:id="" action="ppaction://macro?name=NET"/>
          </p:cNvPr>
          <p:cNvSpPr/>
          <p:nvPr/>
        </p:nvSpPr>
        <p:spPr>
          <a:xfrm>
            <a:off x="2555776" y="1700808"/>
            <a:ext cx="3960440" cy="345638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188640"/>
            <a:ext cx="864096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glow rad="139700">
                    <a:srgbClr val="003366"/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Самый умный вид спорта?</a:t>
            </a: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glow rad="139700">
                  <a:srgbClr val="003366"/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55576" y="4664946"/>
            <a:ext cx="554360" cy="5522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7553" y="2217021"/>
            <a:ext cx="554360" cy="5522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91680" y="1916832"/>
            <a:ext cx="792088" cy="25202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954265" y="4664945"/>
            <a:ext cx="554360" cy="5522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>
            <a:hlinkClick r:id="" action="ppaction://macro?name=DA"/>
          </p:cNvPr>
          <p:cNvSpPr/>
          <p:nvPr/>
        </p:nvSpPr>
        <p:spPr>
          <a:xfrm>
            <a:off x="1043608" y="1700808"/>
            <a:ext cx="2185824" cy="1348237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Arial" pitchFamily="34" charset="0"/>
              </a:rPr>
              <a:t>Баскетбол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5" name="Скругленный прямоугольник 4">
            <a:hlinkClick r:id="" action="ppaction://macro?name=NET"/>
          </p:cNvPr>
          <p:cNvSpPr/>
          <p:nvPr/>
        </p:nvSpPr>
        <p:spPr>
          <a:xfrm>
            <a:off x="1043608" y="4221088"/>
            <a:ext cx="2159719" cy="135828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Волейбол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6" name="Скругленный прямоугольник 5">
            <a:hlinkClick r:id="" action="ppaction://macro?name=NET"/>
          </p:cNvPr>
          <p:cNvSpPr/>
          <p:nvPr/>
        </p:nvSpPr>
        <p:spPr>
          <a:xfrm>
            <a:off x="6156176" y="4221088"/>
            <a:ext cx="2267100" cy="135828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Футбол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7" name="Скругленный прямоугольник 6">
            <a:hlinkClick r:id="" action="ppaction://macro?name=NET"/>
          </p:cNvPr>
          <p:cNvSpPr/>
          <p:nvPr/>
        </p:nvSpPr>
        <p:spPr>
          <a:xfrm>
            <a:off x="5940152" y="1700808"/>
            <a:ext cx="2267099" cy="1327886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lvl="0"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Гандбол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620688"/>
            <a:ext cx="8640960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rgbClr val="003366"/>
                  </a:glow>
                </a:effectLst>
                <a:latin typeface="Times New Roman" pitchFamily="18" charset="0"/>
                <a:cs typeface="Times New Roman" pitchFamily="18" charset="0"/>
              </a:rPr>
              <a:t>Вид спорта в котором игроки забрасывают мяч в корзину?</a:t>
            </a:r>
          </a:p>
        </p:txBody>
      </p:sp>
      <p:pic>
        <p:nvPicPr>
          <p:cNvPr id="12295" name="Picture 7" descr="C:\Users\Евгения\Desktop\6 задание\92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259504"/>
            <a:ext cx="2592287" cy="32479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>
            <a:hlinkClick r:id="" action="ppaction://macro?name=DA"/>
          </p:cNvPr>
          <p:cNvSpPr/>
          <p:nvPr/>
        </p:nvSpPr>
        <p:spPr>
          <a:xfrm>
            <a:off x="1547664" y="2132856"/>
            <a:ext cx="3168352" cy="252028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cs typeface="Arial" pitchFamily="34" charset="0"/>
              </a:rPr>
              <a:t>Баскетбол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620688"/>
            <a:ext cx="8640960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rgbClr val="003366"/>
                  </a:glow>
                </a:effectLst>
                <a:latin typeface="Times New Roman" pitchFamily="18" charset="0"/>
                <a:cs typeface="Times New Roman" pitchFamily="18" charset="0"/>
              </a:rPr>
              <a:t>Вид спорта в котором игроки забрасывают мяч в корзину?</a:t>
            </a:r>
          </a:p>
        </p:txBody>
      </p:sp>
      <p:pic>
        <p:nvPicPr>
          <p:cNvPr id="12295" name="Picture 7" descr="C:\Users\Евгения\Desktop\6 задание\92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628800"/>
            <a:ext cx="2592287" cy="32479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картинки по физкультуре шабл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43000" y="-1142999"/>
            <a:ext cx="6858001" cy="9144002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 flipH="1" flipV="1">
            <a:off x="3707901" y="286936"/>
            <a:ext cx="45719" cy="457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2400" b="1" spc="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Скругленный прямоугольник 3">
            <a:hlinkClick r:id="" action="ppaction://macro?name=DA_MN"/>
          </p:cNvPr>
          <p:cNvSpPr/>
          <p:nvPr/>
        </p:nvSpPr>
        <p:spPr>
          <a:xfrm>
            <a:off x="1115615" y="1412776"/>
            <a:ext cx="1797801" cy="1872207"/>
          </a:xfrm>
          <a:prstGeom prst="roundRect">
            <a:avLst/>
          </a:prstGeom>
          <a:blipFill dpi="0" rotWithShape="1">
            <a:blip r:embed="rId3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Скругленный прямоугольник 12">
            <a:hlinkClick r:id="" action="ppaction://macro?name=DA_MN"/>
          </p:cNvPr>
          <p:cNvSpPr/>
          <p:nvPr/>
        </p:nvSpPr>
        <p:spPr>
          <a:xfrm>
            <a:off x="5580112" y="3573016"/>
            <a:ext cx="2288282" cy="2088232"/>
          </a:xfrm>
          <a:prstGeom prst="roundRect">
            <a:avLst/>
          </a:prstGeom>
          <a:blipFill dpi="0" rotWithShape="1">
            <a:blip r:embed="rId4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Скругленный прямоугольник 14">
            <a:hlinkClick r:id="" action="ppaction://macro?name=NET_MN"/>
          </p:cNvPr>
          <p:cNvSpPr/>
          <p:nvPr/>
        </p:nvSpPr>
        <p:spPr>
          <a:xfrm>
            <a:off x="1156419" y="3501008"/>
            <a:ext cx="1766628" cy="1909300"/>
          </a:xfrm>
          <a:prstGeom prst="roundRect">
            <a:avLst/>
          </a:prstGeom>
          <a:blipFill dpi="0" rotWithShape="1">
            <a:blip r:embed="rId5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>
            <a:hlinkClick r:id="" action="ppaction://macro?name=NET_MN"/>
          </p:cNvPr>
          <p:cNvSpPr/>
          <p:nvPr/>
        </p:nvSpPr>
        <p:spPr>
          <a:xfrm>
            <a:off x="5508104" y="1412776"/>
            <a:ext cx="2288282" cy="2016223"/>
          </a:xfrm>
          <a:prstGeom prst="roundRect">
            <a:avLst/>
          </a:prstGeom>
          <a:blipFill dpi="0" rotWithShape="1">
            <a:blip r:embed="rId6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A5002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23528" y="620688"/>
            <a:ext cx="864096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rgbClr val="003366"/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Где правильно и почему?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rgbClr val="003366"/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65312" y="3422301"/>
            <a:ext cx="554360" cy="5522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2</a:t>
            </a:r>
            <a:endParaRPr lang="ru-RU" sz="2400" b="1" spc="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02496" y="1340768"/>
            <a:ext cx="554360" cy="5522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1</a:t>
            </a:r>
            <a:endParaRPr lang="ru-RU" sz="2400" b="1" spc="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716016" y="3429001"/>
            <a:ext cx="432048" cy="5760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4</a:t>
            </a:r>
            <a:endParaRPr lang="ru-RU" sz="2400" b="1" spc="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513584" y="3469193"/>
            <a:ext cx="554360" cy="5522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2400" b="1" spc="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716016" y="1340769"/>
            <a:ext cx="504056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3</a:t>
            </a:r>
            <a:endParaRPr lang="ru-RU" sz="2400" b="1" spc="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5" name="Скругленный прямоугольник 24">
            <a:hlinkClick r:id="" action="ppaction://macro?name=wrk_refresh"/>
          </p:cNvPr>
          <p:cNvSpPr/>
          <p:nvPr/>
        </p:nvSpPr>
        <p:spPr>
          <a:xfrm flipV="1">
            <a:off x="1763688" y="6237311"/>
            <a:ext cx="45719" cy="4571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6" name="Скругленный прямоугольник 25">
            <a:hlinkClick r:id="" action="ppaction://macro?name=wrk_refresh"/>
          </p:cNvPr>
          <p:cNvSpPr/>
          <p:nvPr/>
        </p:nvSpPr>
        <p:spPr>
          <a:xfrm>
            <a:off x="1547664" y="6309320"/>
            <a:ext cx="45719" cy="45719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 nodeType="clickPar">
                      <p:stCondLst>
                        <p:cond delay="0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 nodeType="clickPar">
                      <p:stCondLst>
                        <p:cond delay="0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 nodeType="clickPar">
                      <p:stCondLst>
                        <p:cond delay="0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3" grpId="1" animBg="1"/>
      <p:bldP spid="15" grpId="0" animBg="1"/>
      <p:bldP spid="16" grpId="0" animBg="1"/>
      <p:bldP spid="16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117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Интерактивный тест</vt:lpstr>
      <vt:lpstr>Слайд 2</vt:lpstr>
      <vt:lpstr>Под какими цифрами изображены летние олимпийские игры?</vt:lpstr>
      <vt:lpstr>Под какими цифрами изображены летние олимпийские игры?</vt:lpstr>
      <vt:lpstr>Слайд 5</vt:lpstr>
      <vt:lpstr>Слайд 6</vt:lpstr>
      <vt:lpstr>Слайд 7</vt:lpstr>
      <vt:lpstr>Слайд 8</vt:lpstr>
      <vt:lpstr>Слайд 9</vt:lpstr>
      <vt:lpstr>Под какими цифрами изображены зимние олимпийские игры?</vt:lpstr>
      <vt:lpstr>Под какими цифрами изображены зимние олимпийские игры?</vt:lpstr>
      <vt:lpstr>Символика Олимпийских игр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Work</dc:creator>
  <cp:lastModifiedBy>Work</cp:lastModifiedBy>
  <cp:revision>30</cp:revision>
  <dcterms:created xsi:type="dcterms:W3CDTF">2019-11-30T10:07:07Z</dcterms:created>
  <dcterms:modified xsi:type="dcterms:W3CDTF">2019-12-01T15:18:29Z</dcterms:modified>
</cp:coreProperties>
</file>