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2" r:id="rId2"/>
    <p:sldId id="259" r:id="rId3"/>
    <p:sldId id="260" r:id="rId4"/>
    <p:sldId id="263" r:id="rId5"/>
    <p:sldId id="264" r:id="rId6"/>
    <p:sldId id="257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funnymom.ru/wp-content/uploads/2017/10/Bez-imeni-1-1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28803"/>
            <a:ext cx="8358246" cy="3000396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Семья-малая группа людей, основанная на браке или семейном родстве между людьми, связанными ведением общего хозяйства, взаимопомощью, взаимной моральной ответственностью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учитель 2019\карьера или семья\img_s589919_1_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s://www.kleo.ru/img/articles/f924b40b-e72c-45ad-877b-7ef8922027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571472" y="1285860"/>
            <a:ext cx="757242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Карьера- поступательное продвижение по служебной лестнице, изменение навыков, способностей, квалификационных возможностей и размеров вознаграждения, связанных с деятельностью работника.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учитель 2019\карьера или семья\img_s589919_1_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42976" y="1643050"/>
            <a:ext cx="6100786" cy="478634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Образование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семья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карьера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политика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спорт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увлечения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отдых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дети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500298" y="285728"/>
            <a:ext cx="3500462" cy="1066688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1">
                    <a:lumMod val="50000"/>
                  </a:schemeClr>
                </a:solidFill>
              </a:rPr>
              <a:t>СЧАСТЬЕ</a:t>
            </a:r>
            <a:endParaRPr lang="ru-RU" sz="4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1000108"/>
            <a:ext cx="5286412" cy="5000660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accent1">
                    <a:lumMod val="50000"/>
                  </a:schemeClr>
                </a:solidFill>
              </a:rPr>
              <a:t>Спасибо за внимание.</a:t>
            </a:r>
            <a:endParaRPr lang="ru-RU" sz="6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</TotalTime>
  <Words>53</Words>
  <PresentationFormat>Экран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Техническая</vt:lpstr>
      <vt:lpstr>Слайд 1</vt:lpstr>
      <vt:lpstr>Слайд 2</vt:lpstr>
      <vt:lpstr>Слайд 3</vt:lpstr>
      <vt:lpstr>Слайд 4</vt:lpstr>
      <vt:lpstr>Слайд 5</vt:lpstr>
      <vt:lpstr>Слайд 6</vt:lpstr>
      <vt:lpstr>Образование семья карьера политика спорт увлечения отдых дети 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2019-12-22T11:29:13Z</dcterms:created>
  <dcterms:modified xsi:type="dcterms:W3CDTF">2019-12-23T04:39:03Z</dcterms:modified>
</cp:coreProperties>
</file>