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9BB0EE19-CBCB-4915-A44D-42023540C058}">
          <p14:sldIdLst>
            <p14:sldId id="256"/>
            <p14:sldId id="257"/>
            <p14:sldId id="258"/>
            <p14:sldId id="259"/>
            <p14:sldId id="260"/>
            <p14:sldId id="261"/>
            <p14:sldId id="266"/>
            <p14:sldId id="263"/>
            <p14:sldId id="264"/>
            <p14:sldId id="265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CF44203-25F6-45CF-AEEB-ED603EA500B9}" v="112" dt="2019-12-23T15:40:20.60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7" autoAdjust="0"/>
    <p:restoredTop sz="94636" autoAdjust="0"/>
  </p:normalViewPr>
  <p:slideViewPr>
    <p:cSldViewPr>
      <p:cViewPr>
        <p:scale>
          <a:sx n="94" d="100"/>
          <a:sy n="94" d="100"/>
        </p:scale>
        <p:origin x="-1278" y="-1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clId="Web-{2BC6731E-21C2-4B01-BD8B-5F16D1EF5E08}"/>
    <pc:docChg chg="modSld">
      <pc:chgData name="" userId="" providerId="" clId="Web-{2BC6731E-21C2-4B01-BD8B-5F16D1EF5E08}" dt="2019-12-23T15:40:20.601" v="1" actId="20577"/>
      <pc:docMkLst>
        <pc:docMk/>
      </pc:docMkLst>
      <pc:sldChg chg="modSp">
        <pc:chgData name="" userId="" providerId="" clId="Web-{2BC6731E-21C2-4B01-BD8B-5F16D1EF5E08}" dt="2019-12-23T15:40:20.601" v="0" actId="20577"/>
        <pc:sldMkLst>
          <pc:docMk/>
          <pc:sldMk cId="791300734" sldId="256"/>
        </pc:sldMkLst>
        <pc:spChg chg="mod">
          <ac:chgData name="" userId="" providerId="" clId="Web-{2BC6731E-21C2-4B01-BD8B-5F16D1EF5E08}" dt="2019-12-23T15:40:20.601" v="0" actId="20577"/>
          <ac:spMkLst>
            <pc:docMk/>
            <pc:sldMk cId="791300734" sldId="256"/>
            <ac:spMk id="5" creationId="{00000000-0000-0000-0000-000000000000}"/>
          </ac:spMkLst>
        </pc:spChg>
      </pc:sldChg>
    </pc:docChg>
  </pc:docChgLst>
  <pc:docChgLst>
    <pc:chgData clId="Web-{FCF44203-25F6-45CF-AEEB-ED603EA500B9}"/>
    <pc:docChg chg="modSld">
      <pc:chgData name="" userId="" providerId="" clId="Web-{FCF44203-25F6-45CF-AEEB-ED603EA500B9}" dt="2019-12-23T15:39:19.866" v="109" actId="20577"/>
      <pc:docMkLst>
        <pc:docMk/>
      </pc:docMkLst>
      <pc:sldChg chg="modSp">
        <pc:chgData name="" userId="" providerId="" clId="Web-{FCF44203-25F6-45CF-AEEB-ED603EA500B9}" dt="2019-12-23T15:39:19.866" v="108" actId="20577"/>
        <pc:sldMkLst>
          <pc:docMk/>
          <pc:sldMk cId="791300734" sldId="256"/>
        </pc:sldMkLst>
        <pc:spChg chg="mod">
          <ac:chgData name="" userId="" providerId="" clId="Web-{FCF44203-25F6-45CF-AEEB-ED603EA500B9}" dt="2019-12-23T15:39:19.866" v="108" actId="20577"/>
          <ac:spMkLst>
            <pc:docMk/>
            <pc:sldMk cId="791300734" sldId="256"/>
            <ac:spMk id="5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A21238-CF46-42D4-BB36-E31C635EC08E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0E22C0-8775-4DC0-A4F8-12033F2491A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41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0E22C0-8775-4DC0-A4F8-12033F2491A6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36304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C0248-A859-4738-868F-449AB69DD364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EABED-0E2D-4F02-B9C7-5E9DCADDA8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C0248-A859-4738-868F-449AB69DD364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EABED-0E2D-4F02-B9C7-5E9DCADDA8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C0248-A859-4738-868F-449AB69DD364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EABED-0E2D-4F02-B9C7-5E9DCADDA806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C0248-A859-4738-868F-449AB69DD364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EABED-0E2D-4F02-B9C7-5E9DCADDA80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C0248-A859-4738-868F-449AB69DD364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EABED-0E2D-4F02-B9C7-5E9DCADDA8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C0248-A859-4738-868F-449AB69DD364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EABED-0E2D-4F02-B9C7-5E9DCADDA80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C0248-A859-4738-868F-449AB69DD364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EABED-0E2D-4F02-B9C7-5E9DCADDA8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C0248-A859-4738-868F-449AB69DD364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EABED-0E2D-4F02-B9C7-5E9DCADDA8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C0248-A859-4738-868F-449AB69DD364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EABED-0E2D-4F02-B9C7-5E9DCADDA80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C0248-A859-4738-868F-449AB69DD364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EABED-0E2D-4F02-B9C7-5E9DCADDA806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C0248-A859-4738-868F-449AB69DD364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9EABED-0E2D-4F02-B9C7-5E9DCADDA80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C3C0248-A859-4738-868F-449AB69DD364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49EABED-0E2D-4F02-B9C7-5E9DCADDA80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755576" y="2420888"/>
            <a:ext cx="7772400" cy="893961"/>
          </a:xfrm>
        </p:spPr>
        <p:txBody>
          <a:bodyPr>
            <a:noAutofit/>
          </a:bodyPr>
          <a:lstStyle/>
          <a:p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000" b="1" dirty="0"/>
              <a:t> Конспект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индивидуального логопедического занятия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Тема: «Автоматизация звука [ш]»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3568" y="3933056"/>
            <a:ext cx="7632848" cy="1752600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Автор: ГБДОУ детский сад № 8 Комбинированного вида Красногвардейского района  </a:t>
            </a:r>
            <a:endParaRPr lang="ru-RU">
              <a:solidFill>
                <a:schemeClr val="tx1"/>
              </a:solidFill>
            </a:endParaRPr>
          </a:p>
          <a:p>
            <a:r>
              <a:rPr lang="ru-RU">
                <a:solidFill>
                  <a:schemeClr val="tx1"/>
                </a:solidFill>
              </a:rPr>
              <a:t>учитель –логопед Того Галина </a:t>
            </a:r>
            <a:r>
              <a:rPr lang="ru-RU" dirty="0">
                <a:solidFill>
                  <a:schemeClr val="tx1"/>
                </a:solidFill>
              </a:rPr>
              <a:t>Викторовна</a:t>
            </a:r>
            <a:endParaRPr lang="ru-RU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913007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Давай вспомним, о каком же звуке мы сегодня говорили?  Ты  молодец!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Подведение итогов занятия </a:t>
            </a:r>
          </a:p>
        </p:txBody>
      </p:sp>
    </p:spTree>
    <p:extLst>
      <p:ext uri="{BB962C8B-B14F-4D97-AF65-F5344CB8AC3E}">
        <p14:creationId xmlns:p14="http://schemas.microsoft.com/office/powerpoint/2010/main" val="3481762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35696" y="620688"/>
            <a:ext cx="6450497" cy="64807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dirty="0"/>
              <a:t>автоматизация звука [ш] в словах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56792" y="980728"/>
            <a:ext cx="7632848" cy="360040"/>
          </a:xfrm>
        </p:spPr>
        <p:txBody>
          <a:bodyPr>
            <a:normAutofit fontScale="90000"/>
          </a:bodyPr>
          <a:lstStyle/>
          <a:p>
            <a:r>
              <a:rPr lang="ru-RU" sz="2200" b="1" dirty="0"/>
              <a:t>Цель: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1556792"/>
            <a:ext cx="6984776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/>
              <a:t>Задачи.</a:t>
            </a:r>
            <a:endParaRPr lang="ru-RU" sz="1400" dirty="0"/>
          </a:p>
          <a:p>
            <a:r>
              <a:rPr lang="ru-RU" sz="1400" i="1" dirty="0"/>
              <a:t>1.Коррекционно – обучающие:</a:t>
            </a:r>
            <a:endParaRPr lang="ru-RU" sz="1400" dirty="0"/>
          </a:p>
          <a:p>
            <a:r>
              <a:rPr lang="ru-RU" sz="1400" dirty="0"/>
              <a:t>-Закрепить умение определять местоположение  звука (Ш) в словах.</a:t>
            </a:r>
          </a:p>
          <a:p>
            <a:r>
              <a:rPr lang="ru-RU" sz="1400" dirty="0"/>
              <a:t>-Закрепить умение подбирать слова по смыслу.</a:t>
            </a:r>
          </a:p>
          <a:p>
            <a:r>
              <a:rPr lang="ru-RU" sz="1400" dirty="0"/>
              <a:t>- автоматизировать  произнесение звука (Ш) в словах;</a:t>
            </a:r>
          </a:p>
          <a:p>
            <a:r>
              <a:rPr lang="ru-RU" sz="1400" i="1" dirty="0"/>
              <a:t>2. Коррекционно – развивающие:</a:t>
            </a:r>
            <a:endParaRPr lang="ru-RU" sz="1400" dirty="0"/>
          </a:p>
          <a:p>
            <a:r>
              <a:rPr lang="ru-RU" sz="1400" dirty="0"/>
              <a:t>- развитие фонематического анализа;</a:t>
            </a:r>
          </a:p>
          <a:p>
            <a:r>
              <a:rPr lang="ru-RU" sz="1400" dirty="0"/>
              <a:t>- развитие логического мышления;</a:t>
            </a:r>
          </a:p>
          <a:p>
            <a:r>
              <a:rPr lang="ru-RU" sz="1400" dirty="0"/>
              <a:t>- развитие артикуляторной моторики;</a:t>
            </a:r>
          </a:p>
          <a:p>
            <a:r>
              <a:rPr lang="ru-RU" sz="1400" dirty="0"/>
              <a:t>- развитие связной речи.</a:t>
            </a:r>
          </a:p>
          <a:p>
            <a:r>
              <a:rPr lang="ru-RU" sz="1400" i="1" dirty="0"/>
              <a:t>3. Воспитательные:</a:t>
            </a:r>
            <a:endParaRPr lang="ru-RU" sz="1400" dirty="0"/>
          </a:p>
          <a:p>
            <a:r>
              <a:rPr lang="ru-RU" sz="1400" dirty="0"/>
              <a:t>- воспитывать доброжелательное отношение к окружающим.</a:t>
            </a:r>
          </a:p>
          <a:p>
            <a:pPr marL="285750" indent="-285750">
              <a:buFontTx/>
              <a:buChar char="-"/>
            </a:pPr>
            <a:endParaRPr lang="ru-RU" sz="1400" dirty="0"/>
          </a:p>
          <a:p>
            <a:pPr marL="285750" indent="-285750">
              <a:buFontTx/>
              <a:buChar char="-"/>
            </a:pPr>
            <a:endParaRPr lang="ru-RU" sz="1400" dirty="0"/>
          </a:p>
          <a:p>
            <a:r>
              <a:rPr lang="ru-RU" sz="1400" b="1" dirty="0"/>
              <a:t>Оборудование:</a:t>
            </a:r>
            <a:r>
              <a:rPr lang="ru-RU" sz="1400" dirty="0"/>
              <a:t> зеркало, картинки с изображением артикуляционных упражнений, картинки с заданиями, флажок</a:t>
            </a:r>
          </a:p>
          <a:p>
            <a:pPr marL="285750" indent="-285750">
              <a:buFontTx/>
              <a:buChar char="-"/>
            </a:pP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1937613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484784"/>
            <a:ext cx="5040560" cy="474278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200" dirty="0"/>
              <a:t>Артикуляционная гимнастика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6618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Объект 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340768"/>
            <a:ext cx="5112568" cy="5112567"/>
          </a:xfrm>
        </p:spPr>
      </p:pic>
    </p:spTree>
    <p:extLst>
      <p:ext uri="{BB962C8B-B14F-4D97-AF65-F5344CB8AC3E}">
        <p14:creationId xmlns:p14="http://schemas.microsoft.com/office/powerpoint/2010/main" val="4993742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980728"/>
            <a:ext cx="8229600" cy="4525963"/>
          </a:xfrm>
        </p:spPr>
        <p:txBody>
          <a:bodyPr>
            <a:normAutofit/>
          </a:bodyPr>
          <a:lstStyle/>
          <a:p>
            <a:r>
              <a:rPr lang="ru-RU" dirty="0"/>
              <a:t>-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700" dirty="0"/>
              <a:t>Дыхательные упражнения</a:t>
            </a:r>
            <a:r>
              <a:rPr lang="ru-RU" sz="2800" dirty="0"/>
              <a:t/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8250" y="1628800"/>
            <a:ext cx="6667500" cy="441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00179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flipV="1">
            <a:off x="872067" y="6126162"/>
            <a:ext cx="7408333" cy="45719"/>
          </a:xfrm>
        </p:spPr>
        <p:txBody>
          <a:bodyPr>
            <a:normAutofit fontScale="25000" lnSpcReduction="20000"/>
          </a:bodyPr>
          <a:lstStyle/>
          <a:p>
            <a:r>
              <a:rPr lang="ru-RU" dirty="0"/>
              <a:t>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800" dirty="0"/>
              <a:t>Развитие фонематического анализа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 descr="http://referad.ru/labirint-s-progovarivaniem-rebenok-pri-dvijenii-po-labirintu-d/9492_html_5da723b8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7692" y="1628800"/>
            <a:ext cx="5472608" cy="49685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254770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Четвертый лишний </a:t>
            </a:r>
          </a:p>
        </p:txBody>
      </p:sp>
      <p:pic>
        <p:nvPicPr>
          <p:cNvPr id="4" name="Объект 3" descr="http://referad.ru/labirint-s-progovarivaniem-rebenok-pri-dvijenii-po-labirintu-d/9492_html_m54cbcf4.gif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700808"/>
            <a:ext cx="5616624" cy="45365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113756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/>
              <a:t>Упражнение на развитие внимания и формирование связной речи</a:t>
            </a:r>
            <a:endParaRPr lang="ru-RU" sz="2400" dirty="0"/>
          </a:p>
        </p:txBody>
      </p:sp>
      <p:pic>
        <p:nvPicPr>
          <p:cNvPr id="4" name="Рисунок 3" descr="http://ocherk.org/labirint-s-progovarivaniem-rebenok-pri-dvijenii-po-labirintu-d-v3/28069_html_m2baec7ef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628800"/>
            <a:ext cx="5544616" cy="50405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86519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/>
              <a:t>Четвертый лишний</a:t>
            </a:r>
            <a:endParaRPr lang="ru-RU" sz="2800" dirty="0"/>
          </a:p>
        </p:txBody>
      </p:sp>
      <p:pic>
        <p:nvPicPr>
          <p:cNvPr id="4" name="Объект 3" descr="https://img1.postila.ru/storage/11328000/11326668/23f242109ea856c635a56332ae841a08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700808"/>
            <a:ext cx="5400600" cy="47525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1112092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188</TotalTime>
  <Words>135</Words>
  <Application>Microsoft Office PowerPoint</Application>
  <PresentationFormat>Экран (4:3)</PresentationFormat>
  <Paragraphs>31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  Конспект индивидуального логопедического занятия Тема: «Автоматизация звука [ш]»  </vt:lpstr>
      <vt:lpstr>Цель: </vt:lpstr>
      <vt:lpstr>Артикуляционная гимнастика </vt:lpstr>
      <vt:lpstr>Презентация PowerPoint</vt:lpstr>
      <vt:lpstr>Дыхательные упражнения </vt:lpstr>
      <vt:lpstr>Развитие фонематического анализа </vt:lpstr>
      <vt:lpstr>Четвертый лишний </vt:lpstr>
      <vt:lpstr>Упражнение на развитие внимания и формирование связной речи</vt:lpstr>
      <vt:lpstr>Четвертый лишний</vt:lpstr>
      <vt:lpstr>Подведение итогов занятия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 коррекционного  логопедического занятия</dc:title>
  <dc:creator>Dmitry</dc:creator>
  <cp:lastModifiedBy>Dmitry</cp:lastModifiedBy>
  <cp:revision>23</cp:revision>
  <dcterms:created xsi:type="dcterms:W3CDTF">2019-11-21T19:24:57Z</dcterms:created>
  <dcterms:modified xsi:type="dcterms:W3CDTF">2019-12-23T15:42:15Z</dcterms:modified>
</cp:coreProperties>
</file>