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7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25A7040-817F-499A-BCD8-A75B21547CB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C5EA4E-A4EA-4D65-BD6C-73C244253D6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344816" cy="381642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класса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ЧУО Православной  гимназии имени Кирилла и </a:t>
            </a:r>
            <a:r>
              <a:rPr lang="ru-RU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Мефодия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города Невинномысска 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 Максима.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"И в шутку и всерьёз"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296744" cy="2088231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пользователь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720080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8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images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9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009528" cy="63968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складки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3352800" cy="576064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–шутки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148064" y="1412776"/>
            <a:ext cx="2232248" cy="136815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Шарады</a:t>
            </a:r>
          </a:p>
        </p:txBody>
      </p:sp>
      <p:pic>
        <p:nvPicPr>
          <p:cNvPr id="3074" name="Picture 2" descr="C:\Users\пользователь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2880320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49080"/>
            <a:ext cx="1687438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images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2664296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7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Угадай-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складки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антоним шума, стука,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меня вам ночью мука,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для отдыха, для сна,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в школе я нужна.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Называюсь .......(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Тишина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7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эта нелегка: </a:t>
            </a:r>
            <a:r>
              <a:rPr lang="ru-RU" sz="5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Пишусь</a:t>
            </a:r>
            <a:r>
              <a:rPr 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всегда через два </a:t>
            </a:r>
            <a:r>
              <a:rPr lang="ru-RU" sz="5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К:</a:t>
            </a:r>
            <a:br>
              <a:rPr lang="ru-RU" sz="5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мяч, и шайбу клюшкой бей,</a:t>
            </a:r>
            <a:br>
              <a:rPr 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называюсь я .......(</a:t>
            </a:r>
            <a:r>
              <a:rPr lang="ru-RU" sz="53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r>
              <a:rPr 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72400" cy="152400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антоним к слову зной,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реке, в тени густой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бутылке лимонада,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меня - .......(</a:t>
            </a:r>
            <a:r>
              <a:rPr lang="ru-RU" sz="48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Прохлада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98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340768"/>
            <a:ext cx="7772400" cy="5184576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город летает?  (</a:t>
            </a: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Орёл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кончаются день и ночь? (</a:t>
            </a: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 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стоит посредине земли? (</a:t>
            </a: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 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русское слово состоит из трёх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слогов, а указывает на 33 буквы? (</a:t>
            </a: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государство можно носить на голове? (</a:t>
            </a:r>
            <a:r>
              <a:rPr lang="ru-RU" sz="32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Панама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кончается лето и начинается осень? (</a:t>
            </a:r>
            <a:r>
              <a:rPr lang="ru-RU" sz="32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 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764704"/>
            <a:ext cx="5832648" cy="1512168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- ШУТКИ</a:t>
            </a:r>
          </a:p>
          <a:p>
            <a:endParaRPr lang="ru-RU" sz="6200" dirty="0"/>
          </a:p>
        </p:txBody>
      </p:sp>
    </p:spTree>
    <p:extLst>
      <p:ext uri="{BB962C8B-B14F-4D97-AF65-F5344CB8AC3E}">
        <p14:creationId xmlns:p14="http://schemas.microsoft.com/office/powerpoint/2010/main" val="342575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77724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 _ л _й        з_ й ч _ к    </a:t>
            </a:r>
            <a:r>
              <a:rPr lang="ru-RU" sz="27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 г _ _ т     п _         ч _ р н _ м _     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 _ л_ .   ( </a:t>
            </a:r>
            <a:r>
              <a:rPr lang="ru-RU" sz="27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 и доска) (Белый зайчик прыгает по белому полю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м   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т,    н _ ч ь _    л _ т _ _ т , 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х _ ж _ х п _ г _ _ т.   (</a:t>
            </a:r>
            <a:r>
              <a:rPr lang="ru-RU" sz="27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Сова) ( Днем спит, ночью летает прохожих пугает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з _ л _ т _ й   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б _ ч _ к   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т _ л с _      д _ б _ ч _ к.  (</a:t>
            </a:r>
            <a:r>
              <a:rPr lang="ru-RU" sz="27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Жёлудь)  В золотой клубочек спрятался дубочек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 _ л _ _   г _ р _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  н _    з _ л _ н _ й     н _ ж к _ .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7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Ландыш)  ( белые горошки на зеленой ножке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9"/>
            <a:ext cx="6417734" cy="1368151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Угадай-ка  в  данных загадках пропали гласные.</a:t>
            </a:r>
          </a:p>
        </p:txBody>
      </p:sp>
    </p:spTree>
    <p:extLst>
      <p:ext uri="{BB962C8B-B14F-4D97-AF65-F5344CB8AC3E}">
        <p14:creationId xmlns:p14="http://schemas.microsoft.com/office/powerpoint/2010/main" val="321497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645024"/>
            <a:ext cx="7772400" cy="2460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548680"/>
            <a:ext cx="7128792" cy="3384376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ЦЕЛЬ:</a:t>
            </a:r>
          </a:p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русский язык, нам захотелось подобрать интересные задания и предложить всем решить «Задачи» по русскому языку.</a:t>
            </a:r>
          </a:p>
          <a:p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645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4293096"/>
            <a:ext cx="6417734" cy="2880320"/>
          </a:xfrm>
        </p:spPr>
        <p:txBody>
          <a:bodyPr>
            <a:noAutofit/>
          </a:bodyPr>
          <a:lstStyle/>
          <a:p>
            <a:pPr>
              <a:spcBef>
                <a:spcPts val="100"/>
              </a:spcBef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Шарады</a:t>
            </a:r>
          </a:p>
          <a:p>
            <a:pPr algn="l">
              <a:spcBef>
                <a:spcPts val="100"/>
              </a:spcBef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Начало – голос птицы, Конец – на дне пруда, А целое в музее Найдёте без труда. ( </a:t>
            </a: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>
              <a:spcBef>
                <a:spcPts val="100"/>
              </a:spcBef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100"/>
              </a:spcBef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Пойди-ка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сад и погляди: Я там цвету, благоухая, Но Г приставишь впереди, И в небе я загромыхаю. (</a:t>
            </a: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Роза – гроза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>
              <a:spcBef>
                <a:spcPts val="100"/>
              </a:spcBef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100"/>
              </a:spcBef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Дремлют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предлога  Около порога.  Потому -что тишь.  И не пикнет даже мышь. ( </a:t>
            </a:r>
            <a:r>
              <a:rPr lang="ru-RU" sz="32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>
              <a:spcBef>
                <a:spcPts val="100"/>
              </a:spcBef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8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</TotalTime>
  <Words>172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  Проект  учащегося  2 класса ЧУО Православной  гимназии имени Кирилла и Мефодия» города Невинномысска  Ус Максима. Тема: "И в шутку и всерьёз" </vt:lpstr>
      <vt:lpstr>Вопросы –шутки</vt:lpstr>
      <vt:lpstr>Угадай- ка Загадки - складки Я антоним шума, стука, Без меня вам ночью мука, Я для отдыха, для сна, да и в школе я нужна. Называюсь .......(Тишина) </vt:lpstr>
      <vt:lpstr> Загадка эта нелегка: Пишусь  всегда через два К: И мяч, и шайбу клюшкой бей, А называюсь я .......(Хоккей) </vt:lpstr>
      <vt:lpstr>Я антоним к слову зной, Я в реке, в тени густой И в бутылке лимонада, А зовут меня - .......(Прохлада) </vt:lpstr>
      <vt:lpstr>Какой город летает?  (г. Орёл) Чем кончаются день и ночь? (Буква Ь) Что стоит посредине земли? (Буква М) Какое русское слово состоит из трёх слогов, а указывает на 33 буквы? (Азбука) Какое государство можно носить на голове? (Панама) Чем кончается лето и начинается осень? (Буква О) </vt:lpstr>
      <vt:lpstr>Б _ л _й        з_ й ч _ к    пр _ г _ _ т     п _         ч _ р н _ м _       п _ л_ .   ( Мел и доска) (Белый зайчик прыгает по белому полю)   Дн _ м    сп _ т,    н _ ч ь _    л _ т _ _ т ,  пр _ х _ ж _ х п _ г _ _ т.   (Сова) ( Днем спит, ночью летает прохожих пугает)  В  з _ л _ т _ й    кл _ б _ ч _ к    спр _ т _ л с _      д _ б _ ч _ к.  (Жёлудь)  В золотой клубочек спрятался дубочек) Б _ л _ _   г _ р _ шк _   н _    з _ л _ н _ й     н _ ж к _ .              (Ландыш)  ( белые горошки на зеленой ножке)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учащегося  2 класса ЧУО Православной  гимназии имени Кирилла и Мефодия» города Невинномысска  Ус Максима.</dc:title>
  <dc:creator>пользователь</dc:creator>
  <cp:lastModifiedBy>пользователь</cp:lastModifiedBy>
  <cp:revision>6</cp:revision>
  <dcterms:created xsi:type="dcterms:W3CDTF">2019-12-09T17:05:56Z</dcterms:created>
  <dcterms:modified xsi:type="dcterms:W3CDTF">2019-12-09T18:02:47Z</dcterms:modified>
</cp:coreProperties>
</file>