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sldIdLst>
    <p:sldId id="271" r:id="rId2"/>
    <p:sldId id="272" r:id="rId3"/>
    <p:sldId id="276" r:id="rId4"/>
    <p:sldId id="280" r:id="rId5"/>
    <p:sldId id="286" r:id="rId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62467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4C14A-5724-443B-9324-0AAFFB68B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2EA889-C948-4393-91C5-43F9E8E684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7C270F-3AFE-4244-A7D5-53EBD86B27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6B318-D32D-422C-B988-E8CE35672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54A775-DAD1-4735-872C-182298042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89A8D-B5EC-4684-9E43-66FBB54842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2D7971-C215-4ADD-ACA0-48A5CBC50E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BC9CB-E7F9-47C8-B563-F6CBA678DF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54CED4-B14E-47E5-98F9-C101D1112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9B5214-6B5C-4610-9648-6560BAEC69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A10909-D7E5-4CAD-812D-46D689D3E3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43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fld id="{D3AF78A7-D6D4-4F5A-A077-BBA0D70C02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8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dirty="0" smtClean="0"/>
              <a:t>МБДОУ «Детский сад комбинированного вида №11»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ПРОЕКТ:</a:t>
            </a:r>
            <a:br>
              <a:rPr lang="ru-RU" dirty="0" smtClean="0"/>
            </a:br>
            <a:r>
              <a:rPr lang="ru-RU" dirty="0" smtClean="0"/>
              <a:t>«ЗДОРОВЫЕ ЗУБЫ»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800" dirty="0" smtClean="0"/>
              <a:t>Педагоги: Заводских К.В., Голованова М.В.</a:t>
            </a:r>
            <a:br>
              <a:rPr lang="ru-RU" sz="2800" dirty="0" smtClean="0"/>
            </a:br>
            <a:r>
              <a:rPr lang="ru-RU" sz="2800" dirty="0" smtClean="0"/>
              <a:t>             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г.Воронеж 2017</a:t>
            </a:r>
            <a:endParaRPr lang="ru-RU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6153150"/>
          </a:xfrm>
        </p:spPr>
        <p:txBody>
          <a:bodyPr/>
          <a:lstStyle/>
          <a:p>
            <a:pPr algn="l">
              <a:defRPr/>
            </a:pP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Продолжительность проекта: краткосрочный.</a:t>
            </a:r>
            <a:br>
              <a:rPr lang="ru-RU" sz="2800" dirty="0" smtClean="0"/>
            </a:br>
            <a:r>
              <a:rPr lang="ru-RU" sz="2800" dirty="0" smtClean="0"/>
              <a:t>Участники проекта: дети второй младшей группы 3-4 лет.</a:t>
            </a:r>
            <a:br>
              <a:rPr lang="ru-RU" sz="2800" dirty="0" smtClean="0"/>
            </a:br>
            <a:r>
              <a:rPr lang="ru-RU" sz="2800" dirty="0" smtClean="0"/>
              <a:t>Срок реализации: 1 месяц</a:t>
            </a:r>
            <a:br>
              <a:rPr lang="ru-RU" sz="2800" dirty="0" smtClean="0"/>
            </a:br>
            <a:r>
              <a:rPr lang="ru-RU" sz="2800" dirty="0" smtClean="0"/>
              <a:t>Место реализации : групповая комната, семья.</a:t>
            </a:r>
            <a:br>
              <a:rPr lang="ru-RU" sz="2800" dirty="0" smtClean="0"/>
            </a:br>
            <a:r>
              <a:rPr lang="ru-RU" sz="2800" dirty="0" smtClean="0"/>
              <a:t>Проблема: сохранение и укрепление здоровья зубов дошкольников.</a:t>
            </a:r>
            <a:br>
              <a:rPr lang="ru-RU" sz="2800" dirty="0" smtClean="0"/>
            </a:br>
            <a:r>
              <a:rPr lang="ru-RU" sz="2800" dirty="0" smtClean="0"/>
              <a:t>Цель проекта: дать детям сведения</a:t>
            </a:r>
            <a:r>
              <a:rPr lang="ru-RU" sz="2800" smtClean="0"/>
              <a:t>, на основе которых выработать гигиенические навыки и привычки, </a:t>
            </a:r>
            <a:r>
              <a:rPr lang="ru-RU" sz="2800" dirty="0" smtClean="0"/>
              <a:t>необходимые для укрепления </a:t>
            </a:r>
            <a:r>
              <a:rPr lang="ru-RU" sz="2800" smtClean="0"/>
              <a:t>здоровья зубов. 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defRPr/>
            </a:pPr>
            <a:r>
              <a:rPr lang="ru-RU" sz="3600" dirty="0" smtClean="0"/>
              <a:t>ЗАДАЧИ</a:t>
            </a:r>
            <a:endParaRPr lang="ru-RU" sz="3600" dirty="0"/>
          </a:p>
        </p:txBody>
      </p:sp>
      <p:pic>
        <p:nvPicPr>
          <p:cNvPr id="4099" name="Содержимое 7" descr="20170517_15144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35413" y="273050"/>
            <a:ext cx="4391025" cy="5853113"/>
          </a:xfrm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Расширять представления детей о культурно-гигиенических навыках.</a:t>
            </a:r>
          </a:p>
          <a:p>
            <a:pPr marL="457200" indent="-457200">
              <a:buFont typeface="Wingdings" pitchFamily="2" charset="2"/>
              <a:buAutoNum type="arabicPeriod"/>
              <a:defRPr/>
            </a:pPr>
            <a:r>
              <a:rPr lang="ru-RU" sz="2400" dirty="0" smtClean="0"/>
              <a:t>Учить правильно и </a:t>
            </a:r>
            <a:r>
              <a:rPr lang="ru-RU" sz="2400" dirty="0" err="1" smtClean="0"/>
              <a:t>последователь-но</a:t>
            </a:r>
            <a:r>
              <a:rPr lang="ru-RU" sz="2400" dirty="0" smtClean="0"/>
              <a:t> пользоваться щеткой и пастой.</a:t>
            </a:r>
            <a:endParaRPr lang="ru-RU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20170517_15182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4424363"/>
          </a:xfrm>
        </p:spPr>
        <p:txBody>
          <a:bodyPr/>
          <a:lstStyle/>
          <a:p>
            <a:pPr>
              <a:defRPr/>
            </a:pPr>
            <a:r>
              <a:rPr lang="ru-RU" sz="3200" dirty="0" smtClean="0">
                <a:solidFill>
                  <a:srgbClr val="FFFF00"/>
                </a:solidFill>
              </a:rPr>
              <a:t>Основной этап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Работа с детьми:</a:t>
            </a:r>
            <a:br>
              <a:rPr lang="ru-RU" sz="3200" dirty="0" smtClean="0">
                <a:solidFill>
                  <a:srgbClr val="FFFF00"/>
                </a:solidFill>
              </a:rPr>
            </a:br>
            <a:r>
              <a:rPr lang="ru-RU" sz="3200" dirty="0" smtClean="0">
                <a:solidFill>
                  <a:srgbClr val="FFFF00"/>
                </a:solidFill>
              </a:rPr>
              <a:t>- чтение сказок и стихов: К.Чуковский «Мойдодыр»,  Н.Коростылев «Королева Зубная Щетка», А.Анпилов «Зубки заболели», Дж. Рум «Чистим зубки каждый день».</a:t>
            </a:r>
            <a:endParaRPr lang="ru-RU" sz="32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0170525_1515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6629400"/>
          </a:xfrm>
        </p:spPr>
        <p:txBody>
          <a:bodyPr/>
          <a:lstStyle/>
          <a:p>
            <a:r>
              <a:rPr lang="ru-RU" sz="2400" dirty="0" smtClean="0">
                <a:solidFill>
                  <a:schemeClr val="tx1"/>
                </a:solidFill>
              </a:rPr>
              <a:t>Усвоение ребенком знаний о человеческом организме будет способствовать лучшему самопознанию, пониманию зависимости своей жизни  от окружающей действительности, от умения ориентироваться в ней.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Рост заболеваемости кариесом вызывает тревогу за здоровье наших детей.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блака">
  <a:themeElements>
    <a:clrScheme name="Облака 1">
      <a:dk1>
        <a:srgbClr val="4D4D4D"/>
      </a:dk1>
      <a:lt1>
        <a:srgbClr val="FFFFFF"/>
      </a:lt1>
      <a:dk2>
        <a:srgbClr val="0000A4"/>
      </a:dk2>
      <a:lt2>
        <a:srgbClr val="B7E7FF"/>
      </a:lt2>
      <a:accent1>
        <a:srgbClr val="0099CC"/>
      </a:accent1>
      <a:accent2>
        <a:srgbClr val="00CC99"/>
      </a:accent2>
      <a:accent3>
        <a:srgbClr val="AAAACF"/>
      </a:accent3>
      <a:accent4>
        <a:srgbClr val="DADADA"/>
      </a:accent4>
      <a:accent5>
        <a:srgbClr val="AACAE2"/>
      </a:accent5>
      <a:accent6>
        <a:srgbClr val="00B98A"/>
      </a:accent6>
      <a:hlink>
        <a:srgbClr val="FFCC00"/>
      </a:hlink>
      <a:folHlink>
        <a:srgbClr val="EE941C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53</Words>
  <Application>Microsoft Office PowerPoint</Application>
  <PresentationFormat>Экран (4:3)</PresentationFormat>
  <Paragraphs>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Облака</vt:lpstr>
      <vt:lpstr>МБДОУ «Детский сад комбинированного вида №11»  ПРОЕКТ: «ЗДОРОВЫЕ ЗУБЫ»   Педагоги: Заводских К.В., Голованова М.В.                 г.Воронеж 2017</vt:lpstr>
      <vt:lpstr>  Продолжительность проекта: краткосрочный. Участники проекта: дети второй младшей группы 3-4 лет. Срок реализации: 1 месяц Место реализации : групповая комната, семья. Проблема: сохранение и укрепление здоровья зубов дошкольников. Цель проекта: дать детям сведения, на основе которых выработать гигиенические навыки и привычки, необходимые для укрепления здоровья зубов.    </vt:lpstr>
      <vt:lpstr>ЗАДАЧИ</vt:lpstr>
      <vt:lpstr>Основной этап Работа с детьми: - чтение сказок и стихов: К.Чуковский «Мойдодыр»,  Н.Коростылев «Королева Зубная Щетка», А.Анпилов «Зубки заболели», Дж. Рум «Чистим зубки каждый день».</vt:lpstr>
      <vt:lpstr>Усвоение ребенком знаний о человеческом организме будет способствовать лучшему самопознанию, пониманию зависимости своей жизни  от окружающей действительности, от умения ориентироваться в ней. Рост заболеваемости кариесом вызывает тревогу за здоровье наших детей.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30</cp:revision>
  <dcterms:created xsi:type="dcterms:W3CDTF">2013-06-12T07:32:46Z</dcterms:created>
  <dcterms:modified xsi:type="dcterms:W3CDTF">2019-12-23T18:41:58Z</dcterms:modified>
</cp:coreProperties>
</file>