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0" r:id="rId3"/>
    <p:sldId id="266" r:id="rId4"/>
    <p:sldId id="258" r:id="rId5"/>
    <p:sldId id="259" r:id="rId6"/>
    <p:sldId id="265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572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657600" y="914400"/>
            <a:ext cx="4876800" cy="2209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4114800"/>
            <a:ext cx="5029200" cy="15240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4BCCB26-806E-4714-920B-A318DC1FFF8F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189F99-0AE2-4378-A3C0-C687A5B332A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0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0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6D49E3-F46B-4EE0-9FDE-58A45C5F910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204DD9-9DCB-48CF-9C61-94A73717F70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8FD42A-BCCF-4CBC-981F-5E4255F5BD1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438400"/>
            <a:ext cx="4038600" cy="3687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438400"/>
            <a:ext cx="4038600" cy="3687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4EF1DA-A93E-4739-A01C-186C7B1BC02B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3E5508-C1C9-4E6B-8362-92CEAA576B5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5CE2D5-0D09-4918-B01C-AA5D3C4E7D3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E65AFF-5927-4A54-848B-983FFAEC0A0C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7BC1F9-C557-401E-9915-D4590A1E5DC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314EC3-ABA7-4B8C-862B-5B20640BA7B2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914400"/>
            <a:ext cx="7315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38400"/>
            <a:ext cx="8229600" cy="368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B22CA7-4F1B-40F0-B54A-EF2A79B81DD3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91880" y="404664"/>
            <a:ext cx="5114528" cy="2592288"/>
          </a:xfrm>
        </p:spPr>
        <p:txBody>
          <a:bodyPr/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Занятие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внеурочной деятельности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цикла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«Школа - территория мира и согласия» для 5 классов.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Путь к дружбе»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71868" y="4071942"/>
            <a:ext cx="5038732" cy="156685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81099950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068960"/>
            <a:ext cx="5572124" cy="362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5856947"/>
            <a:ext cx="32038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4795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Составитель: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4795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 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психолог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64795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Непомнящих Т.А</a:t>
            </a: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476673"/>
            <a:ext cx="6707088" cy="5688632"/>
          </a:xfrm>
        </p:spPr>
        <p:txBody>
          <a:bodyPr/>
          <a:lstStyle/>
          <a:p>
            <a:pPr marL="514350" indent="-514350" algn="ctr">
              <a:lnSpc>
                <a:spcPct val="150000"/>
              </a:lnSpc>
              <a:buNone/>
            </a:pPr>
            <a:r>
              <a:rPr lang="ru-RU" dirty="0" smtClean="0"/>
              <a:t>План занятия</a:t>
            </a:r>
          </a:p>
          <a:p>
            <a:pPr marL="514350" indent="-514350" algn="ctr">
              <a:lnSpc>
                <a:spcPct val="150000"/>
              </a:lnSpc>
              <a:buNone/>
            </a:pPr>
            <a:endParaRPr lang="ru-RU" dirty="0" smtClean="0"/>
          </a:p>
          <a:p>
            <a:pPr marL="514350" indent="-514350">
              <a:lnSpc>
                <a:spcPct val="150000"/>
              </a:lnSpc>
              <a:buNone/>
            </a:pPr>
            <a:r>
              <a:rPr lang="ru-RU" dirty="0" smtClean="0"/>
              <a:t>		Веселый спор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dirty="0" smtClean="0"/>
              <a:t>		Встреча на узком мостике</a:t>
            </a:r>
          </a:p>
          <a:p>
            <a:pPr marL="514350" indent="-514350">
              <a:lnSpc>
                <a:spcPct val="150000"/>
              </a:lnSpc>
              <a:buNone/>
            </a:pPr>
            <a:r>
              <a:rPr lang="ru-RU" dirty="0" smtClean="0"/>
              <a:t>		В гостях у медвежонка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im0-tub-ru.yandex.net/i?id=a8ec911826faee320e6fdf8230451565&amp;n=33&amp;h=215&amp;w=307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04664"/>
            <a:ext cx="6336704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3528" y="2564904"/>
            <a:ext cx="2286000" cy="2431435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600" kern="0" dirty="0" smtClean="0">
              <a:solidFill>
                <a:srgbClr val="00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ru-RU" sz="17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“ Я  белая лошадь, </a:t>
            </a:r>
          </a:p>
          <a:p>
            <a:r>
              <a:rPr lang="ru-RU" sz="17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в тумане живу, </a:t>
            </a:r>
            <a:br>
              <a:rPr lang="ru-RU" sz="17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7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От туманных зверей</a:t>
            </a:r>
          </a:p>
          <a:p>
            <a:r>
              <a:rPr lang="ru-RU" sz="17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постоянно бегу.</a:t>
            </a:r>
            <a:br>
              <a:rPr lang="ru-RU" sz="17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7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Найдите меня,    </a:t>
            </a:r>
          </a:p>
          <a:p>
            <a:r>
              <a:rPr lang="ru-RU" sz="17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спасите меня</a:t>
            </a:r>
            <a:br>
              <a:rPr lang="ru-RU" sz="17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17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И я путь из тумана  </a:t>
            </a:r>
          </a:p>
          <a:p>
            <a:r>
              <a:rPr lang="ru-RU" sz="1700" kern="0" dirty="0" smtClean="0">
                <a:solidFill>
                  <a:srgbClr val="0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 Вам укажу».</a:t>
            </a:r>
            <a:endParaRPr lang="ru-RU" sz="17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332656"/>
            <a:ext cx="7020272" cy="2664296"/>
          </a:xfrm>
        </p:spPr>
        <p:txBody>
          <a:bodyPr/>
          <a:lstStyle/>
          <a:p>
            <a:pPr marL="0" indent="269875"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9875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Конфликт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– это ситуация, в которой двое или несколько человек не хотят уступать друг другу и не могут найти общего решения.</a:t>
            </a:r>
          </a:p>
          <a:p>
            <a:pPr marL="0" indent="269875"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269875"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гимназии, как и в любой школе собраны дети из разных социальных слоев, разных национальностей, разных стилей воспитания и так далее, что создает потенциально конфликтную среду, в которой учащиеся обязаны находиться значительную часть своего времени.</a:t>
            </a:r>
          </a:p>
          <a:p>
            <a:pPr marL="0" indent="269875" algn="just">
              <a:buNone/>
            </a:pP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764704"/>
            <a:ext cx="7315200" cy="648072"/>
          </a:xfrm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Стили поведения в конфликте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1556792"/>
            <a:ext cx="6707088" cy="3222690"/>
          </a:xfrm>
        </p:spPr>
        <p:txBody>
          <a:bodyPr/>
          <a:lstStyle/>
          <a:p>
            <a:pPr lvl="1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сотрудничество</a:t>
            </a:r>
          </a:p>
          <a:p>
            <a:pPr lvl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соперничество</a:t>
            </a:r>
          </a:p>
          <a:p>
            <a:pPr lvl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компромисс</a:t>
            </a:r>
          </a:p>
          <a:p>
            <a:pPr lvl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избегание</a:t>
            </a:r>
          </a:p>
          <a:p>
            <a:pPr lvl="1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приспособление</a:t>
            </a: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71868" y="692696"/>
            <a:ext cx="5038732" cy="4946104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Спасибо за участие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nk Roses">
  <a:themeElements>
    <a:clrScheme name="Heart-Flow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Heart-Flow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eart-Flow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rt-Flow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rt-Flow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rt-Flow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rt-Flow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eart-Flow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rt-Flow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rt-Flow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rt-Flow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rt-Flow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rt-Flow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eart-Flow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Pink Roses</Template>
  <TotalTime>482</TotalTime>
  <Words>34</Words>
  <Application>Microsoft Office PowerPoint</Application>
  <PresentationFormat>Экран (4:3)</PresentationFormat>
  <Paragraphs>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Pink Roses</vt:lpstr>
      <vt:lpstr>Занятие  по внеурочной деятельности  из цикла «Школа - территория мира и согласия» для 5 классов.  «Путь к дружбе»</vt:lpstr>
      <vt:lpstr>Слайд 2</vt:lpstr>
      <vt:lpstr>Слайд 3</vt:lpstr>
      <vt:lpstr>Слайд 4</vt:lpstr>
      <vt:lpstr>Стили поведения в конфликте</vt:lpstr>
      <vt:lpstr>Слайд 6</vt:lpstr>
    </vt:vector>
  </TitlesOfParts>
  <Company>СШ №6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умею быть счастливым человеком</dc:title>
  <dc:creator>Психолог</dc:creator>
  <cp:lastModifiedBy>1</cp:lastModifiedBy>
  <cp:revision>66</cp:revision>
  <dcterms:created xsi:type="dcterms:W3CDTF">2010-01-19T12:26:17Z</dcterms:created>
  <dcterms:modified xsi:type="dcterms:W3CDTF">2016-03-16T02:35:23Z</dcterms:modified>
</cp:coreProperties>
</file>